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8" r:id="rId9"/>
    <p:sldId id="271" r:id="rId10"/>
    <p:sldId id="270" r:id="rId11"/>
    <p:sldId id="266" r:id="rId12"/>
    <p:sldId id="267" r:id="rId13"/>
    <p:sldId id="269" r:id="rId14"/>
    <p:sldId id="272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B529F0-C814-466B-A703-3F6BE0E1128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2C74A59-BF2F-4678-B737-8597A7492717}">
      <dgm:prSet/>
      <dgm:spPr>
        <a:solidFill>
          <a:schemeClr val="accent4"/>
        </a:solidFill>
      </dgm:spPr>
      <dgm:t>
        <a:bodyPr/>
        <a:lstStyle/>
        <a:p>
          <a:r>
            <a:rPr lang="en-US" dirty="0"/>
            <a:t>Use natural language processing techniques to analyze the sentiment of the two United States official political parties’ Twitter accounts.</a:t>
          </a:r>
        </a:p>
      </dgm:t>
    </dgm:pt>
    <dgm:pt modelId="{2E7732E8-9086-4139-9000-ADDBC088BD62}" type="parTrans" cxnId="{2BAE2661-EC31-437C-B6E9-65922FFB354A}">
      <dgm:prSet/>
      <dgm:spPr/>
      <dgm:t>
        <a:bodyPr/>
        <a:lstStyle/>
        <a:p>
          <a:endParaRPr lang="en-US"/>
        </a:p>
      </dgm:t>
    </dgm:pt>
    <dgm:pt modelId="{C0D0D397-1E01-475F-B979-F3E6E3985D52}" type="sibTrans" cxnId="{2BAE2661-EC31-437C-B6E9-65922FFB354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45AA1B4-D1BB-48E6-943F-E0EC0AA157B9}">
      <dgm:prSet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Determine which party tweets more negatively.</a:t>
          </a:r>
        </a:p>
      </dgm:t>
    </dgm:pt>
    <dgm:pt modelId="{B2DEBA76-0AF6-420C-9772-C35CCA0AB838}" type="parTrans" cxnId="{42EAC0B1-2577-4CC6-845E-D1C65C97345A}">
      <dgm:prSet/>
      <dgm:spPr/>
      <dgm:t>
        <a:bodyPr/>
        <a:lstStyle/>
        <a:p>
          <a:endParaRPr lang="en-US"/>
        </a:p>
      </dgm:t>
    </dgm:pt>
    <dgm:pt modelId="{2E581AFF-1A2A-4CA3-A564-154566190ED2}" type="sibTrans" cxnId="{42EAC0B1-2577-4CC6-845E-D1C65C97345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76C5EAE-8965-47AE-85D9-03A560E37525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/>
            <a:t>Predict the sentiment of future tweets.</a:t>
          </a:r>
        </a:p>
      </dgm:t>
    </dgm:pt>
    <dgm:pt modelId="{379D8A1C-4651-4E87-B6C9-234764D6227A}" type="parTrans" cxnId="{EFF159DB-AAB1-4158-9FB5-1CF947201F9C}">
      <dgm:prSet/>
      <dgm:spPr/>
      <dgm:t>
        <a:bodyPr/>
        <a:lstStyle/>
        <a:p>
          <a:endParaRPr lang="en-US"/>
        </a:p>
      </dgm:t>
    </dgm:pt>
    <dgm:pt modelId="{010447B6-E8D4-42AE-8A64-5BEA326F252C}" type="sibTrans" cxnId="{EFF159DB-AAB1-4158-9FB5-1CF947201F9C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4A03FF2-7485-614A-A8AE-B6BEE2DEF000}" type="pres">
      <dgm:prSet presAssocID="{5CB529F0-C814-466B-A703-3F6BE0E11287}" presName="Name0" presStyleCnt="0">
        <dgm:presLayoutVars>
          <dgm:animLvl val="lvl"/>
          <dgm:resizeHandles val="exact"/>
        </dgm:presLayoutVars>
      </dgm:prSet>
      <dgm:spPr/>
    </dgm:pt>
    <dgm:pt modelId="{6FC230AB-F62E-DF4F-8F7A-1EC5859EF670}" type="pres">
      <dgm:prSet presAssocID="{E2C74A59-BF2F-4678-B737-8597A7492717}" presName="compositeNode" presStyleCnt="0">
        <dgm:presLayoutVars>
          <dgm:bulletEnabled val="1"/>
        </dgm:presLayoutVars>
      </dgm:prSet>
      <dgm:spPr/>
    </dgm:pt>
    <dgm:pt modelId="{E9F73906-A29D-7144-A9C7-C07153E43797}" type="pres">
      <dgm:prSet presAssocID="{E2C74A59-BF2F-4678-B737-8597A7492717}" presName="bgRect" presStyleLbl="alignNode1" presStyleIdx="0" presStyleCnt="3"/>
      <dgm:spPr/>
    </dgm:pt>
    <dgm:pt modelId="{CCF5E74E-40A7-FF4A-B1FE-DD093A38EC39}" type="pres">
      <dgm:prSet presAssocID="{C0D0D397-1E01-475F-B979-F3E6E3985D52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78ED1346-23E3-C748-8321-78F7C75D1373}" type="pres">
      <dgm:prSet presAssocID="{E2C74A59-BF2F-4678-B737-8597A7492717}" presName="nodeRect" presStyleLbl="alignNode1" presStyleIdx="0" presStyleCnt="3">
        <dgm:presLayoutVars>
          <dgm:bulletEnabled val="1"/>
        </dgm:presLayoutVars>
      </dgm:prSet>
      <dgm:spPr/>
    </dgm:pt>
    <dgm:pt modelId="{4473ECE3-3DD8-2D49-AD5B-EDF775495A67}" type="pres">
      <dgm:prSet presAssocID="{C0D0D397-1E01-475F-B979-F3E6E3985D52}" presName="sibTrans" presStyleCnt="0"/>
      <dgm:spPr/>
    </dgm:pt>
    <dgm:pt modelId="{5C628D8F-A10B-664A-B2FF-7FD571EAAEF3}" type="pres">
      <dgm:prSet presAssocID="{645AA1B4-D1BB-48E6-943F-E0EC0AA157B9}" presName="compositeNode" presStyleCnt="0">
        <dgm:presLayoutVars>
          <dgm:bulletEnabled val="1"/>
        </dgm:presLayoutVars>
      </dgm:prSet>
      <dgm:spPr/>
    </dgm:pt>
    <dgm:pt modelId="{F08A1088-1DF1-494D-BFA2-9117A691F550}" type="pres">
      <dgm:prSet presAssocID="{645AA1B4-D1BB-48E6-943F-E0EC0AA157B9}" presName="bgRect" presStyleLbl="alignNode1" presStyleIdx="1" presStyleCnt="3"/>
      <dgm:spPr/>
    </dgm:pt>
    <dgm:pt modelId="{86FE15BD-BC42-DF49-AA01-1E262C9474D7}" type="pres">
      <dgm:prSet presAssocID="{2E581AFF-1A2A-4CA3-A564-154566190ED2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40278B9-08AA-7040-90D2-295C8D1CAEBA}" type="pres">
      <dgm:prSet presAssocID="{645AA1B4-D1BB-48E6-943F-E0EC0AA157B9}" presName="nodeRect" presStyleLbl="alignNode1" presStyleIdx="1" presStyleCnt="3">
        <dgm:presLayoutVars>
          <dgm:bulletEnabled val="1"/>
        </dgm:presLayoutVars>
      </dgm:prSet>
      <dgm:spPr/>
    </dgm:pt>
    <dgm:pt modelId="{0AE496D8-8871-9549-A7C5-BD4ADFA81F85}" type="pres">
      <dgm:prSet presAssocID="{2E581AFF-1A2A-4CA3-A564-154566190ED2}" presName="sibTrans" presStyleCnt="0"/>
      <dgm:spPr/>
    </dgm:pt>
    <dgm:pt modelId="{DDC799FC-E411-5740-AA3A-B8DAF0BD0B8D}" type="pres">
      <dgm:prSet presAssocID="{076C5EAE-8965-47AE-85D9-03A560E37525}" presName="compositeNode" presStyleCnt="0">
        <dgm:presLayoutVars>
          <dgm:bulletEnabled val="1"/>
        </dgm:presLayoutVars>
      </dgm:prSet>
      <dgm:spPr/>
    </dgm:pt>
    <dgm:pt modelId="{347BB048-14EF-5647-96E9-1F2733A14AA5}" type="pres">
      <dgm:prSet presAssocID="{076C5EAE-8965-47AE-85D9-03A560E37525}" presName="bgRect" presStyleLbl="alignNode1" presStyleIdx="2" presStyleCnt="3"/>
      <dgm:spPr/>
    </dgm:pt>
    <dgm:pt modelId="{974CCECC-95C7-FA48-9C04-7A57F8B3A4E1}" type="pres">
      <dgm:prSet presAssocID="{010447B6-E8D4-42AE-8A64-5BEA326F252C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C27818AE-3D78-414A-AD99-4E5274BAFC26}" type="pres">
      <dgm:prSet presAssocID="{076C5EAE-8965-47AE-85D9-03A560E37525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883B6D1D-2631-5E41-8004-6EDB9AB97E94}" type="presOf" srcId="{645AA1B4-D1BB-48E6-943F-E0EC0AA157B9}" destId="{C40278B9-08AA-7040-90D2-295C8D1CAEBA}" srcOrd="1" destOrd="0" presId="urn:microsoft.com/office/officeart/2016/7/layout/LinearBlockProcessNumbered"/>
    <dgm:cxn modelId="{50A67A58-A9D7-834C-B489-B1CFFFDF1117}" type="presOf" srcId="{645AA1B4-D1BB-48E6-943F-E0EC0AA157B9}" destId="{F08A1088-1DF1-494D-BFA2-9117A691F550}" srcOrd="0" destOrd="0" presId="urn:microsoft.com/office/officeart/2016/7/layout/LinearBlockProcessNumbered"/>
    <dgm:cxn modelId="{2BAE2661-EC31-437C-B6E9-65922FFB354A}" srcId="{5CB529F0-C814-466B-A703-3F6BE0E11287}" destId="{E2C74A59-BF2F-4678-B737-8597A7492717}" srcOrd="0" destOrd="0" parTransId="{2E7732E8-9086-4139-9000-ADDBC088BD62}" sibTransId="{C0D0D397-1E01-475F-B979-F3E6E3985D52}"/>
    <dgm:cxn modelId="{D7FF897E-1821-BB4B-9522-F9AA88835598}" type="presOf" srcId="{5CB529F0-C814-466B-A703-3F6BE0E11287}" destId="{24A03FF2-7485-614A-A8AE-B6BEE2DEF000}" srcOrd="0" destOrd="0" presId="urn:microsoft.com/office/officeart/2016/7/layout/LinearBlockProcessNumbered"/>
    <dgm:cxn modelId="{82BD189A-C797-774E-A52A-3FD84F6716D9}" type="presOf" srcId="{076C5EAE-8965-47AE-85D9-03A560E37525}" destId="{347BB048-14EF-5647-96E9-1F2733A14AA5}" srcOrd="0" destOrd="0" presId="urn:microsoft.com/office/officeart/2016/7/layout/LinearBlockProcessNumbered"/>
    <dgm:cxn modelId="{6534BEAD-3EB4-6148-89FE-994F9C79BBD7}" type="presOf" srcId="{010447B6-E8D4-42AE-8A64-5BEA326F252C}" destId="{974CCECC-95C7-FA48-9C04-7A57F8B3A4E1}" srcOrd="0" destOrd="0" presId="urn:microsoft.com/office/officeart/2016/7/layout/LinearBlockProcessNumbered"/>
    <dgm:cxn modelId="{42EAC0B1-2577-4CC6-845E-D1C65C97345A}" srcId="{5CB529F0-C814-466B-A703-3F6BE0E11287}" destId="{645AA1B4-D1BB-48E6-943F-E0EC0AA157B9}" srcOrd="1" destOrd="0" parTransId="{B2DEBA76-0AF6-420C-9772-C35CCA0AB838}" sibTransId="{2E581AFF-1A2A-4CA3-A564-154566190ED2}"/>
    <dgm:cxn modelId="{0A9E37B6-8584-2946-8CD3-F904726E5FEA}" type="presOf" srcId="{C0D0D397-1E01-475F-B979-F3E6E3985D52}" destId="{CCF5E74E-40A7-FF4A-B1FE-DD093A38EC39}" srcOrd="0" destOrd="0" presId="urn:microsoft.com/office/officeart/2016/7/layout/LinearBlockProcessNumbered"/>
    <dgm:cxn modelId="{42D21DD4-8824-4A4C-84F5-89EB49E2CB80}" type="presOf" srcId="{E2C74A59-BF2F-4678-B737-8597A7492717}" destId="{78ED1346-23E3-C748-8321-78F7C75D1373}" srcOrd="1" destOrd="0" presId="urn:microsoft.com/office/officeart/2016/7/layout/LinearBlockProcessNumbered"/>
    <dgm:cxn modelId="{9A1584D7-F7D9-6C42-8628-493357162C3F}" type="presOf" srcId="{E2C74A59-BF2F-4678-B737-8597A7492717}" destId="{E9F73906-A29D-7144-A9C7-C07153E43797}" srcOrd="0" destOrd="0" presId="urn:microsoft.com/office/officeart/2016/7/layout/LinearBlockProcessNumbered"/>
    <dgm:cxn modelId="{6CA396D9-6BF0-4B40-B663-144052A83B19}" type="presOf" srcId="{076C5EAE-8965-47AE-85D9-03A560E37525}" destId="{C27818AE-3D78-414A-AD99-4E5274BAFC26}" srcOrd="1" destOrd="0" presId="urn:microsoft.com/office/officeart/2016/7/layout/LinearBlockProcessNumbered"/>
    <dgm:cxn modelId="{EFF159DB-AAB1-4158-9FB5-1CF947201F9C}" srcId="{5CB529F0-C814-466B-A703-3F6BE0E11287}" destId="{076C5EAE-8965-47AE-85D9-03A560E37525}" srcOrd="2" destOrd="0" parTransId="{379D8A1C-4651-4E87-B6C9-234764D6227A}" sibTransId="{010447B6-E8D4-42AE-8A64-5BEA326F252C}"/>
    <dgm:cxn modelId="{63B833F0-F556-5542-8A5F-B52FF359F3FE}" type="presOf" srcId="{2E581AFF-1A2A-4CA3-A564-154566190ED2}" destId="{86FE15BD-BC42-DF49-AA01-1E262C9474D7}" srcOrd="0" destOrd="0" presId="urn:microsoft.com/office/officeart/2016/7/layout/LinearBlockProcessNumbered"/>
    <dgm:cxn modelId="{41FEAAEE-D327-7045-BD4A-93D6D89D6D9A}" type="presParOf" srcId="{24A03FF2-7485-614A-A8AE-B6BEE2DEF000}" destId="{6FC230AB-F62E-DF4F-8F7A-1EC5859EF670}" srcOrd="0" destOrd="0" presId="urn:microsoft.com/office/officeart/2016/7/layout/LinearBlockProcessNumbered"/>
    <dgm:cxn modelId="{4D71A491-2CC2-6545-9D27-455053703DC7}" type="presParOf" srcId="{6FC230AB-F62E-DF4F-8F7A-1EC5859EF670}" destId="{E9F73906-A29D-7144-A9C7-C07153E43797}" srcOrd="0" destOrd="0" presId="urn:microsoft.com/office/officeart/2016/7/layout/LinearBlockProcessNumbered"/>
    <dgm:cxn modelId="{3FC96EF2-CFAD-5D49-A576-46D025CAD8A2}" type="presParOf" srcId="{6FC230AB-F62E-DF4F-8F7A-1EC5859EF670}" destId="{CCF5E74E-40A7-FF4A-B1FE-DD093A38EC39}" srcOrd="1" destOrd="0" presId="urn:microsoft.com/office/officeart/2016/7/layout/LinearBlockProcessNumbered"/>
    <dgm:cxn modelId="{425B043A-55D6-0C48-AE55-FBFCD6B570EE}" type="presParOf" srcId="{6FC230AB-F62E-DF4F-8F7A-1EC5859EF670}" destId="{78ED1346-23E3-C748-8321-78F7C75D1373}" srcOrd="2" destOrd="0" presId="urn:microsoft.com/office/officeart/2016/7/layout/LinearBlockProcessNumbered"/>
    <dgm:cxn modelId="{52C9E20E-E890-D942-8B17-52D64133DA2C}" type="presParOf" srcId="{24A03FF2-7485-614A-A8AE-B6BEE2DEF000}" destId="{4473ECE3-3DD8-2D49-AD5B-EDF775495A67}" srcOrd="1" destOrd="0" presId="urn:microsoft.com/office/officeart/2016/7/layout/LinearBlockProcessNumbered"/>
    <dgm:cxn modelId="{DDDDF9F5-6EA4-9A4C-82DE-0DA08B16B9BE}" type="presParOf" srcId="{24A03FF2-7485-614A-A8AE-B6BEE2DEF000}" destId="{5C628D8F-A10B-664A-B2FF-7FD571EAAEF3}" srcOrd="2" destOrd="0" presId="urn:microsoft.com/office/officeart/2016/7/layout/LinearBlockProcessNumbered"/>
    <dgm:cxn modelId="{50793DE7-2485-FF4C-9AAC-39CB72847F27}" type="presParOf" srcId="{5C628D8F-A10B-664A-B2FF-7FD571EAAEF3}" destId="{F08A1088-1DF1-494D-BFA2-9117A691F550}" srcOrd="0" destOrd="0" presId="urn:microsoft.com/office/officeart/2016/7/layout/LinearBlockProcessNumbered"/>
    <dgm:cxn modelId="{FF141F34-23DE-4449-878F-C47E10B54E96}" type="presParOf" srcId="{5C628D8F-A10B-664A-B2FF-7FD571EAAEF3}" destId="{86FE15BD-BC42-DF49-AA01-1E262C9474D7}" srcOrd="1" destOrd="0" presId="urn:microsoft.com/office/officeart/2016/7/layout/LinearBlockProcessNumbered"/>
    <dgm:cxn modelId="{E9FBF6ED-2638-8848-BE32-45D753A8FA83}" type="presParOf" srcId="{5C628D8F-A10B-664A-B2FF-7FD571EAAEF3}" destId="{C40278B9-08AA-7040-90D2-295C8D1CAEBA}" srcOrd="2" destOrd="0" presId="urn:microsoft.com/office/officeart/2016/7/layout/LinearBlockProcessNumbered"/>
    <dgm:cxn modelId="{286B4530-5494-9A47-A9C9-136465982DD6}" type="presParOf" srcId="{24A03FF2-7485-614A-A8AE-B6BEE2DEF000}" destId="{0AE496D8-8871-9549-A7C5-BD4ADFA81F85}" srcOrd="3" destOrd="0" presId="urn:microsoft.com/office/officeart/2016/7/layout/LinearBlockProcessNumbered"/>
    <dgm:cxn modelId="{09C8F584-D5A4-AE41-82DE-8AF7BB0AE91E}" type="presParOf" srcId="{24A03FF2-7485-614A-A8AE-B6BEE2DEF000}" destId="{DDC799FC-E411-5740-AA3A-B8DAF0BD0B8D}" srcOrd="4" destOrd="0" presId="urn:microsoft.com/office/officeart/2016/7/layout/LinearBlockProcessNumbered"/>
    <dgm:cxn modelId="{40087287-DD17-6246-8284-489EB04E1AC8}" type="presParOf" srcId="{DDC799FC-E411-5740-AA3A-B8DAF0BD0B8D}" destId="{347BB048-14EF-5647-96E9-1F2733A14AA5}" srcOrd="0" destOrd="0" presId="urn:microsoft.com/office/officeart/2016/7/layout/LinearBlockProcessNumbered"/>
    <dgm:cxn modelId="{F8BDDB25-956E-4142-9E87-F50E4513CCBD}" type="presParOf" srcId="{DDC799FC-E411-5740-AA3A-B8DAF0BD0B8D}" destId="{974CCECC-95C7-FA48-9C04-7A57F8B3A4E1}" srcOrd="1" destOrd="0" presId="urn:microsoft.com/office/officeart/2016/7/layout/LinearBlockProcessNumbered"/>
    <dgm:cxn modelId="{95F60AAB-2D03-4A4D-96C3-5ECCEC9C7433}" type="presParOf" srcId="{DDC799FC-E411-5740-AA3A-B8DAF0BD0B8D}" destId="{C27818AE-3D78-414A-AD99-4E5274BAFC26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D5F027-3E68-4224-AFF1-730C07786BA2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D5C8ECE-5544-4B14-A0E2-CE780BC653DD}">
      <dgm:prSet/>
      <dgm:spPr/>
      <dgm:t>
        <a:bodyPr/>
        <a:lstStyle/>
        <a:p>
          <a:r>
            <a:rPr lang="en-US" dirty="0"/>
            <a:t>Twitter </a:t>
          </a:r>
          <a:r>
            <a:rPr lang="en-US"/>
            <a:t>API user-timeline</a:t>
          </a:r>
        </a:p>
      </dgm:t>
    </dgm:pt>
    <dgm:pt modelId="{08C29E9A-085B-4283-B4A5-659DEB40D83F}" type="parTrans" cxnId="{44CBA5B3-534E-48EA-AC61-7E4C3FB666C5}">
      <dgm:prSet/>
      <dgm:spPr/>
      <dgm:t>
        <a:bodyPr/>
        <a:lstStyle/>
        <a:p>
          <a:endParaRPr lang="en-US"/>
        </a:p>
      </dgm:t>
    </dgm:pt>
    <dgm:pt modelId="{78D1C31D-EEF7-4662-A08E-B82FBB1887CD}" type="sibTrans" cxnId="{44CBA5B3-534E-48EA-AC61-7E4C3FB666C5}">
      <dgm:prSet/>
      <dgm:spPr/>
      <dgm:t>
        <a:bodyPr/>
        <a:lstStyle/>
        <a:p>
          <a:endParaRPr lang="en-US"/>
        </a:p>
      </dgm:t>
    </dgm:pt>
    <dgm:pt modelId="{BA8278B4-901D-4CE7-B46B-49AF46E9B71D}">
      <dgm:prSet/>
      <dgm:spPr/>
      <dgm:t>
        <a:bodyPr/>
        <a:lstStyle/>
        <a:p>
          <a:r>
            <a:rPr lang="en-US"/>
            <a:t>Natural Language Toolkit</a:t>
          </a:r>
        </a:p>
      </dgm:t>
    </dgm:pt>
    <dgm:pt modelId="{BDC9A012-F67D-4CB7-91BF-0DA5425CD088}" type="parTrans" cxnId="{D2E60C48-6E6E-433F-99AD-DCD243DA7A62}">
      <dgm:prSet/>
      <dgm:spPr/>
      <dgm:t>
        <a:bodyPr/>
        <a:lstStyle/>
        <a:p>
          <a:endParaRPr lang="en-US"/>
        </a:p>
      </dgm:t>
    </dgm:pt>
    <dgm:pt modelId="{EEA5C540-9C47-4061-94AA-45F812D7F624}" type="sibTrans" cxnId="{D2E60C48-6E6E-433F-99AD-DCD243DA7A62}">
      <dgm:prSet/>
      <dgm:spPr/>
      <dgm:t>
        <a:bodyPr/>
        <a:lstStyle/>
        <a:p>
          <a:endParaRPr lang="en-US"/>
        </a:p>
      </dgm:t>
    </dgm:pt>
    <dgm:pt modelId="{68156F9E-4DC5-46B7-BA43-BC4422FE193F}">
      <dgm:prSet/>
      <dgm:spPr/>
      <dgm:t>
        <a:bodyPr/>
        <a:lstStyle/>
        <a:p>
          <a:r>
            <a:rPr lang="en-US" dirty="0" err="1"/>
            <a:t>TextBlob</a:t>
          </a:r>
          <a:r>
            <a:rPr lang="en-US" dirty="0"/>
            <a:t> Library</a:t>
          </a:r>
        </a:p>
      </dgm:t>
    </dgm:pt>
    <dgm:pt modelId="{55AAD5B9-2CD4-4DBD-AE21-64D46EC43863}" type="parTrans" cxnId="{F7D7F639-04D1-4B33-8593-665DF97EB521}">
      <dgm:prSet/>
      <dgm:spPr/>
      <dgm:t>
        <a:bodyPr/>
        <a:lstStyle/>
        <a:p>
          <a:endParaRPr lang="en-US"/>
        </a:p>
      </dgm:t>
    </dgm:pt>
    <dgm:pt modelId="{E6AA00F4-A0F8-4786-8078-D48B2E8C75C6}" type="sibTrans" cxnId="{F7D7F639-04D1-4B33-8593-665DF97EB521}">
      <dgm:prSet/>
      <dgm:spPr/>
      <dgm:t>
        <a:bodyPr/>
        <a:lstStyle/>
        <a:p>
          <a:endParaRPr lang="en-US"/>
        </a:p>
      </dgm:t>
    </dgm:pt>
    <dgm:pt modelId="{82B0EA32-EBA6-7041-83F2-49752D02064F}">
      <dgm:prSet/>
      <dgm:spPr/>
      <dgm:t>
        <a:bodyPr/>
        <a:lstStyle/>
        <a:p>
          <a:r>
            <a:rPr lang="en-US" dirty="0"/>
            <a:t>Logistic Regression Model</a:t>
          </a:r>
        </a:p>
      </dgm:t>
    </dgm:pt>
    <dgm:pt modelId="{BFDD5E7E-9597-3B44-983F-4968DEFF0383}" type="parTrans" cxnId="{EFFE90F1-C15E-334D-B8CA-59D49B5925BB}">
      <dgm:prSet/>
      <dgm:spPr/>
      <dgm:t>
        <a:bodyPr/>
        <a:lstStyle/>
        <a:p>
          <a:endParaRPr lang="en-US"/>
        </a:p>
      </dgm:t>
    </dgm:pt>
    <dgm:pt modelId="{385E68D6-1E36-F142-B331-634750E7D535}" type="sibTrans" cxnId="{EFFE90F1-C15E-334D-B8CA-59D49B5925BB}">
      <dgm:prSet/>
      <dgm:spPr/>
      <dgm:t>
        <a:bodyPr/>
        <a:lstStyle/>
        <a:p>
          <a:endParaRPr lang="en-US"/>
        </a:p>
      </dgm:t>
    </dgm:pt>
    <dgm:pt modelId="{5FDD6D87-D19E-9140-83B0-4ECB191300BC}">
      <dgm:prSet/>
      <dgm:spPr/>
      <dgm:t>
        <a:bodyPr/>
        <a:lstStyle/>
        <a:p>
          <a:r>
            <a:rPr lang="en-US" dirty="0" err="1"/>
            <a:t>roBERTa</a:t>
          </a:r>
          <a:r>
            <a:rPr lang="en-US" dirty="0"/>
            <a:t> Twitter SA Model</a:t>
          </a:r>
        </a:p>
      </dgm:t>
    </dgm:pt>
    <dgm:pt modelId="{D3929EE2-BC7D-5348-9B5E-F3D053B85C7F}" type="parTrans" cxnId="{0B973D63-B0A7-AB4A-85EB-0CC8C19AAD17}">
      <dgm:prSet/>
      <dgm:spPr/>
      <dgm:t>
        <a:bodyPr/>
        <a:lstStyle/>
        <a:p>
          <a:endParaRPr lang="en-US"/>
        </a:p>
      </dgm:t>
    </dgm:pt>
    <dgm:pt modelId="{76DB2F73-C398-1247-8F91-0E0387C237D0}" type="sibTrans" cxnId="{0B973D63-B0A7-AB4A-85EB-0CC8C19AAD17}">
      <dgm:prSet/>
      <dgm:spPr/>
      <dgm:t>
        <a:bodyPr/>
        <a:lstStyle/>
        <a:p>
          <a:endParaRPr lang="en-US"/>
        </a:p>
      </dgm:t>
    </dgm:pt>
    <dgm:pt modelId="{A288EDDF-684D-8A48-B0C2-4C33FF193D3A}" type="pres">
      <dgm:prSet presAssocID="{C7D5F027-3E68-4224-AFF1-730C07786BA2}" presName="linear" presStyleCnt="0">
        <dgm:presLayoutVars>
          <dgm:dir/>
          <dgm:animLvl val="lvl"/>
          <dgm:resizeHandles val="exact"/>
        </dgm:presLayoutVars>
      </dgm:prSet>
      <dgm:spPr/>
    </dgm:pt>
    <dgm:pt modelId="{A72B294A-0E49-994C-B543-95871005707B}" type="pres">
      <dgm:prSet presAssocID="{5D5C8ECE-5544-4B14-A0E2-CE780BC653DD}" presName="parentLin" presStyleCnt="0"/>
      <dgm:spPr/>
    </dgm:pt>
    <dgm:pt modelId="{829D6EEC-56FD-FA44-9145-FA9D8BEFEB1A}" type="pres">
      <dgm:prSet presAssocID="{5D5C8ECE-5544-4B14-A0E2-CE780BC653DD}" presName="parentLeftMargin" presStyleLbl="node1" presStyleIdx="0" presStyleCnt="5"/>
      <dgm:spPr/>
    </dgm:pt>
    <dgm:pt modelId="{69504995-9B5F-564E-B085-AEAA6FBA6624}" type="pres">
      <dgm:prSet presAssocID="{5D5C8ECE-5544-4B14-A0E2-CE780BC653D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97060BD-DA7C-7341-84C6-BE96165466F3}" type="pres">
      <dgm:prSet presAssocID="{5D5C8ECE-5544-4B14-A0E2-CE780BC653DD}" presName="negativeSpace" presStyleCnt="0"/>
      <dgm:spPr/>
    </dgm:pt>
    <dgm:pt modelId="{9403E06D-CF7C-4140-B237-F4726FFBC179}" type="pres">
      <dgm:prSet presAssocID="{5D5C8ECE-5544-4B14-A0E2-CE780BC653DD}" presName="childText" presStyleLbl="conFgAcc1" presStyleIdx="0" presStyleCnt="5">
        <dgm:presLayoutVars>
          <dgm:bulletEnabled val="1"/>
        </dgm:presLayoutVars>
      </dgm:prSet>
      <dgm:spPr/>
    </dgm:pt>
    <dgm:pt modelId="{EEDBC93B-0721-2945-B4D7-C56AB1411C3C}" type="pres">
      <dgm:prSet presAssocID="{78D1C31D-EEF7-4662-A08E-B82FBB1887CD}" presName="spaceBetweenRectangles" presStyleCnt="0"/>
      <dgm:spPr/>
    </dgm:pt>
    <dgm:pt modelId="{FEA12C97-E1C6-2043-BED2-135FB9571E1E}" type="pres">
      <dgm:prSet presAssocID="{BA8278B4-901D-4CE7-B46B-49AF46E9B71D}" presName="parentLin" presStyleCnt="0"/>
      <dgm:spPr/>
    </dgm:pt>
    <dgm:pt modelId="{DCD1C434-5939-3D4B-86B9-8A6CD63A5CBD}" type="pres">
      <dgm:prSet presAssocID="{BA8278B4-901D-4CE7-B46B-49AF46E9B71D}" presName="parentLeftMargin" presStyleLbl="node1" presStyleIdx="0" presStyleCnt="5"/>
      <dgm:spPr/>
    </dgm:pt>
    <dgm:pt modelId="{17A5A8A7-F80A-9F4E-8FAE-E68FD57F1F8B}" type="pres">
      <dgm:prSet presAssocID="{BA8278B4-901D-4CE7-B46B-49AF46E9B71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CB9D0B5-2B47-CA4C-93D7-F485D9F7E5DB}" type="pres">
      <dgm:prSet presAssocID="{BA8278B4-901D-4CE7-B46B-49AF46E9B71D}" presName="negativeSpace" presStyleCnt="0"/>
      <dgm:spPr/>
    </dgm:pt>
    <dgm:pt modelId="{C8EC946A-0D72-AB4D-A559-7700C657F0AE}" type="pres">
      <dgm:prSet presAssocID="{BA8278B4-901D-4CE7-B46B-49AF46E9B71D}" presName="childText" presStyleLbl="conFgAcc1" presStyleIdx="1" presStyleCnt="5">
        <dgm:presLayoutVars>
          <dgm:bulletEnabled val="1"/>
        </dgm:presLayoutVars>
      </dgm:prSet>
      <dgm:spPr/>
    </dgm:pt>
    <dgm:pt modelId="{D792A443-319A-3141-BC6E-570BDF62FDE0}" type="pres">
      <dgm:prSet presAssocID="{EEA5C540-9C47-4061-94AA-45F812D7F624}" presName="spaceBetweenRectangles" presStyleCnt="0"/>
      <dgm:spPr/>
    </dgm:pt>
    <dgm:pt modelId="{92E578C2-2153-9D4C-84DE-5A6997225A02}" type="pres">
      <dgm:prSet presAssocID="{68156F9E-4DC5-46B7-BA43-BC4422FE193F}" presName="parentLin" presStyleCnt="0"/>
      <dgm:spPr/>
    </dgm:pt>
    <dgm:pt modelId="{BBD65F41-A171-154C-83C9-C5E08D638095}" type="pres">
      <dgm:prSet presAssocID="{68156F9E-4DC5-46B7-BA43-BC4422FE193F}" presName="parentLeftMargin" presStyleLbl="node1" presStyleIdx="1" presStyleCnt="5"/>
      <dgm:spPr/>
    </dgm:pt>
    <dgm:pt modelId="{85867C0B-667C-264D-8288-D675D4468B51}" type="pres">
      <dgm:prSet presAssocID="{68156F9E-4DC5-46B7-BA43-BC4422FE193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D508899-7609-2346-A8B9-596FE2CB7403}" type="pres">
      <dgm:prSet presAssocID="{68156F9E-4DC5-46B7-BA43-BC4422FE193F}" presName="negativeSpace" presStyleCnt="0"/>
      <dgm:spPr/>
    </dgm:pt>
    <dgm:pt modelId="{43ADB26C-3E3D-2643-9A7C-494A6587A773}" type="pres">
      <dgm:prSet presAssocID="{68156F9E-4DC5-46B7-BA43-BC4422FE193F}" presName="childText" presStyleLbl="conFgAcc1" presStyleIdx="2" presStyleCnt="5">
        <dgm:presLayoutVars>
          <dgm:bulletEnabled val="1"/>
        </dgm:presLayoutVars>
      </dgm:prSet>
      <dgm:spPr/>
    </dgm:pt>
    <dgm:pt modelId="{26901B7E-CAB2-0649-952E-FD7D37F63ED9}" type="pres">
      <dgm:prSet presAssocID="{E6AA00F4-A0F8-4786-8078-D48B2E8C75C6}" presName="spaceBetweenRectangles" presStyleCnt="0"/>
      <dgm:spPr/>
    </dgm:pt>
    <dgm:pt modelId="{CB7BACDD-BA5B-3E4C-A45F-4DB13F26FEEA}" type="pres">
      <dgm:prSet presAssocID="{82B0EA32-EBA6-7041-83F2-49752D02064F}" presName="parentLin" presStyleCnt="0"/>
      <dgm:spPr/>
    </dgm:pt>
    <dgm:pt modelId="{0BC909A2-5640-734D-A168-1B79A377145B}" type="pres">
      <dgm:prSet presAssocID="{82B0EA32-EBA6-7041-83F2-49752D02064F}" presName="parentLeftMargin" presStyleLbl="node1" presStyleIdx="2" presStyleCnt="5"/>
      <dgm:spPr/>
    </dgm:pt>
    <dgm:pt modelId="{1DE68746-503C-3F40-84C7-E9E683B8B794}" type="pres">
      <dgm:prSet presAssocID="{82B0EA32-EBA6-7041-83F2-49752D02064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48C73AD-DD14-D147-9DFA-E7E5CF38C7E7}" type="pres">
      <dgm:prSet presAssocID="{82B0EA32-EBA6-7041-83F2-49752D02064F}" presName="negativeSpace" presStyleCnt="0"/>
      <dgm:spPr/>
    </dgm:pt>
    <dgm:pt modelId="{34115A77-17D3-6F4A-9C56-DAC0E9C1C5D8}" type="pres">
      <dgm:prSet presAssocID="{82B0EA32-EBA6-7041-83F2-49752D02064F}" presName="childText" presStyleLbl="conFgAcc1" presStyleIdx="3" presStyleCnt="5">
        <dgm:presLayoutVars>
          <dgm:bulletEnabled val="1"/>
        </dgm:presLayoutVars>
      </dgm:prSet>
      <dgm:spPr/>
    </dgm:pt>
    <dgm:pt modelId="{CDEFBDCB-D742-D845-B852-BB2CF56ED9A0}" type="pres">
      <dgm:prSet presAssocID="{385E68D6-1E36-F142-B331-634750E7D535}" presName="spaceBetweenRectangles" presStyleCnt="0"/>
      <dgm:spPr/>
    </dgm:pt>
    <dgm:pt modelId="{80E5EF88-090C-3040-B2B5-1B16DB19CF41}" type="pres">
      <dgm:prSet presAssocID="{5FDD6D87-D19E-9140-83B0-4ECB191300BC}" presName="parentLin" presStyleCnt="0"/>
      <dgm:spPr/>
    </dgm:pt>
    <dgm:pt modelId="{BE858BFA-5DB3-0248-A593-D917C8240D0E}" type="pres">
      <dgm:prSet presAssocID="{5FDD6D87-D19E-9140-83B0-4ECB191300BC}" presName="parentLeftMargin" presStyleLbl="node1" presStyleIdx="3" presStyleCnt="5"/>
      <dgm:spPr/>
    </dgm:pt>
    <dgm:pt modelId="{F443EA77-D44E-DA4B-B3DE-21F5FE4461F0}" type="pres">
      <dgm:prSet presAssocID="{5FDD6D87-D19E-9140-83B0-4ECB191300BC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946F0CE1-664B-994E-8672-266871ACAFD9}" type="pres">
      <dgm:prSet presAssocID="{5FDD6D87-D19E-9140-83B0-4ECB191300BC}" presName="negativeSpace" presStyleCnt="0"/>
      <dgm:spPr/>
    </dgm:pt>
    <dgm:pt modelId="{A487D215-B2BD-B94C-AE86-24896F718093}" type="pres">
      <dgm:prSet presAssocID="{5FDD6D87-D19E-9140-83B0-4ECB191300B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1F8E920B-9E5C-6C4A-BECF-71C46DEFAA0D}" type="presOf" srcId="{5FDD6D87-D19E-9140-83B0-4ECB191300BC}" destId="{F443EA77-D44E-DA4B-B3DE-21F5FE4461F0}" srcOrd="1" destOrd="0" presId="urn:microsoft.com/office/officeart/2005/8/layout/list1"/>
    <dgm:cxn modelId="{22930524-E6B4-7743-8500-0ED46763D248}" type="presOf" srcId="{82B0EA32-EBA6-7041-83F2-49752D02064F}" destId="{0BC909A2-5640-734D-A168-1B79A377145B}" srcOrd="0" destOrd="0" presId="urn:microsoft.com/office/officeart/2005/8/layout/list1"/>
    <dgm:cxn modelId="{F7D7F639-04D1-4B33-8593-665DF97EB521}" srcId="{C7D5F027-3E68-4224-AFF1-730C07786BA2}" destId="{68156F9E-4DC5-46B7-BA43-BC4422FE193F}" srcOrd="2" destOrd="0" parTransId="{55AAD5B9-2CD4-4DBD-AE21-64D46EC43863}" sibTransId="{E6AA00F4-A0F8-4786-8078-D48B2E8C75C6}"/>
    <dgm:cxn modelId="{2EBFEA42-1C5E-EB45-88B8-1AE0F8B514D0}" type="presOf" srcId="{C7D5F027-3E68-4224-AFF1-730C07786BA2}" destId="{A288EDDF-684D-8A48-B0C2-4C33FF193D3A}" srcOrd="0" destOrd="0" presId="urn:microsoft.com/office/officeart/2005/8/layout/list1"/>
    <dgm:cxn modelId="{D2E60C48-6E6E-433F-99AD-DCD243DA7A62}" srcId="{C7D5F027-3E68-4224-AFF1-730C07786BA2}" destId="{BA8278B4-901D-4CE7-B46B-49AF46E9B71D}" srcOrd="1" destOrd="0" parTransId="{BDC9A012-F67D-4CB7-91BF-0DA5425CD088}" sibTransId="{EEA5C540-9C47-4061-94AA-45F812D7F624}"/>
    <dgm:cxn modelId="{E3651A5D-DA98-6743-A71F-70E92D7B2A21}" type="presOf" srcId="{5D5C8ECE-5544-4B14-A0E2-CE780BC653DD}" destId="{829D6EEC-56FD-FA44-9145-FA9D8BEFEB1A}" srcOrd="0" destOrd="0" presId="urn:microsoft.com/office/officeart/2005/8/layout/list1"/>
    <dgm:cxn modelId="{0B973D63-B0A7-AB4A-85EB-0CC8C19AAD17}" srcId="{C7D5F027-3E68-4224-AFF1-730C07786BA2}" destId="{5FDD6D87-D19E-9140-83B0-4ECB191300BC}" srcOrd="4" destOrd="0" parTransId="{D3929EE2-BC7D-5348-9B5E-F3D053B85C7F}" sibTransId="{76DB2F73-C398-1247-8F91-0E0387C237D0}"/>
    <dgm:cxn modelId="{02573B6F-8FBD-AD41-BA15-24824985D1DA}" type="presOf" srcId="{5FDD6D87-D19E-9140-83B0-4ECB191300BC}" destId="{BE858BFA-5DB3-0248-A593-D917C8240D0E}" srcOrd="0" destOrd="0" presId="urn:microsoft.com/office/officeart/2005/8/layout/list1"/>
    <dgm:cxn modelId="{A8C8BA89-8085-1248-80C1-E4161ED0E325}" type="presOf" srcId="{82B0EA32-EBA6-7041-83F2-49752D02064F}" destId="{1DE68746-503C-3F40-84C7-E9E683B8B794}" srcOrd="1" destOrd="0" presId="urn:microsoft.com/office/officeart/2005/8/layout/list1"/>
    <dgm:cxn modelId="{A7BB8B8A-EC35-A44E-9617-31499AF7A8CD}" type="presOf" srcId="{68156F9E-4DC5-46B7-BA43-BC4422FE193F}" destId="{85867C0B-667C-264D-8288-D675D4468B51}" srcOrd="1" destOrd="0" presId="urn:microsoft.com/office/officeart/2005/8/layout/list1"/>
    <dgm:cxn modelId="{91211A9B-FAC0-CF4A-8E0F-1274A8C78239}" type="presOf" srcId="{5D5C8ECE-5544-4B14-A0E2-CE780BC653DD}" destId="{69504995-9B5F-564E-B085-AEAA6FBA6624}" srcOrd="1" destOrd="0" presId="urn:microsoft.com/office/officeart/2005/8/layout/list1"/>
    <dgm:cxn modelId="{44CBA5B3-534E-48EA-AC61-7E4C3FB666C5}" srcId="{C7D5F027-3E68-4224-AFF1-730C07786BA2}" destId="{5D5C8ECE-5544-4B14-A0E2-CE780BC653DD}" srcOrd="0" destOrd="0" parTransId="{08C29E9A-085B-4283-B4A5-659DEB40D83F}" sibTransId="{78D1C31D-EEF7-4662-A08E-B82FBB1887CD}"/>
    <dgm:cxn modelId="{A07D84CA-79D4-AD4E-BCC5-E307624A8587}" type="presOf" srcId="{BA8278B4-901D-4CE7-B46B-49AF46E9B71D}" destId="{DCD1C434-5939-3D4B-86B9-8A6CD63A5CBD}" srcOrd="0" destOrd="0" presId="urn:microsoft.com/office/officeart/2005/8/layout/list1"/>
    <dgm:cxn modelId="{1A29B5D2-07AE-E74E-B212-9CAB2F344E31}" type="presOf" srcId="{68156F9E-4DC5-46B7-BA43-BC4422FE193F}" destId="{BBD65F41-A171-154C-83C9-C5E08D638095}" srcOrd="0" destOrd="0" presId="urn:microsoft.com/office/officeart/2005/8/layout/list1"/>
    <dgm:cxn modelId="{522416EF-D3F1-1D40-B732-6A8A7013811B}" type="presOf" srcId="{BA8278B4-901D-4CE7-B46B-49AF46E9B71D}" destId="{17A5A8A7-F80A-9F4E-8FAE-E68FD57F1F8B}" srcOrd="1" destOrd="0" presId="urn:microsoft.com/office/officeart/2005/8/layout/list1"/>
    <dgm:cxn modelId="{EFFE90F1-C15E-334D-B8CA-59D49B5925BB}" srcId="{C7D5F027-3E68-4224-AFF1-730C07786BA2}" destId="{82B0EA32-EBA6-7041-83F2-49752D02064F}" srcOrd="3" destOrd="0" parTransId="{BFDD5E7E-9597-3B44-983F-4968DEFF0383}" sibTransId="{385E68D6-1E36-F142-B331-634750E7D535}"/>
    <dgm:cxn modelId="{0184E85E-9FA2-694D-95C0-EA455AAB05AE}" type="presParOf" srcId="{A288EDDF-684D-8A48-B0C2-4C33FF193D3A}" destId="{A72B294A-0E49-994C-B543-95871005707B}" srcOrd="0" destOrd="0" presId="urn:microsoft.com/office/officeart/2005/8/layout/list1"/>
    <dgm:cxn modelId="{1BC5B6B8-27FD-3B49-A464-FAAC4EB03E8D}" type="presParOf" srcId="{A72B294A-0E49-994C-B543-95871005707B}" destId="{829D6EEC-56FD-FA44-9145-FA9D8BEFEB1A}" srcOrd="0" destOrd="0" presId="urn:microsoft.com/office/officeart/2005/8/layout/list1"/>
    <dgm:cxn modelId="{471CDB16-3CC4-F54E-9043-B0FE24241B10}" type="presParOf" srcId="{A72B294A-0E49-994C-B543-95871005707B}" destId="{69504995-9B5F-564E-B085-AEAA6FBA6624}" srcOrd="1" destOrd="0" presId="urn:microsoft.com/office/officeart/2005/8/layout/list1"/>
    <dgm:cxn modelId="{76A0BD02-D464-524D-882D-23E0EF5B9299}" type="presParOf" srcId="{A288EDDF-684D-8A48-B0C2-4C33FF193D3A}" destId="{B97060BD-DA7C-7341-84C6-BE96165466F3}" srcOrd="1" destOrd="0" presId="urn:microsoft.com/office/officeart/2005/8/layout/list1"/>
    <dgm:cxn modelId="{6E428B49-772A-9B44-8CF7-085CA016932C}" type="presParOf" srcId="{A288EDDF-684D-8A48-B0C2-4C33FF193D3A}" destId="{9403E06D-CF7C-4140-B237-F4726FFBC179}" srcOrd="2" destOrd="0" presId="urn:microsoft.com/office/officeart/2005/8/layout/list1"/>
    <dgm:cxn modelId="{2DB4189C-9326-9540-AE9D-386F392CBE17}" type="presParOf" srcId="{A288EDDF-684D-8A48-B0C2-4C33FF193D3A}" destId="{EEDBC93B-0721-2945-B4D7-C56AB1411C3C}" srcOrd="3" destOrd="0" presId="urn:microsoft.com/office/officeart/2005/8/layout/list1"/>
    <dgm:cxn modelId="{27E0BF90-F45A-8549-BFEF-09679AF84188}" type="presParOf" srcId="{A288EDDF-684D-8A48-B0C2-4C33FF193D3A}" destId="{FEA12C97-E1C6-2043-BED2-135FB9571E1E}" srcOrd="4" destOrd="0" presId="urn:microsoft.com/office/officeart/2005/8/layout/list1"/>
    <dgm:cxn modelId="{FAEBE70C-047D-2F4C-BB7A-D2AB16AEAB2A}" type="presParOf" srcId="{FEA12C97-E1C6-2043-BED2-135FB9571E1E}" destId="{DCD1C434-5939-3D4B-86B9-8A6CD63A5CBD}" srcOrd="0" destOrd="0" presId="urn:microsoft.com/office/officeart/2005/8/layout/list1"/>
    <dgm:cxn modelId="{D853F478-E1D0-964C-A6DD-B18B3938998D}" type="presParOf" srcId="{FEA12C97-E1C6-2043-BED2-135FB9571E1E}" destId="{17A5A8A7-F80A-9F4E-8FAE-E68FD57F1F8B}" srcOrd="1" destOrd="0" presId="urn:microsoft.com/office/officeart/2005/8/layout/list1"/>
    <dgm:cxn modelId="{8436BFA8-1D2D-064B-9878-70196AFCCC5C}" type="presParOf" srcId="{A288EDDF-684D-8A48-B0C2-4C33FF193D3A}" destId="{1CB9D0B5-2B47-CA4C-93D7-F485D9F7E5DB}" srcOrd="5" destOrd="0" presId="urn:microsoft.com/office/officeart/2005/8/layout/list1"/>
    <dgm:cxn modelId="{7F0F2F4A-D4DD-6944-A423-0565BF9CE0AE}" type="presParOf" srcId="{A288EDDF-684D-8A48-B0C2-4C33FF193D3A}" destId="{C8EC946A-0D72-AB4D-A559-7700C657F0AE}" srcOrd="6" destOrd="0" presId="urn:microsoft.com/office/officeart/2005/8/layout/list1"/>
    <dgm:cxn modelId="{AB952E0D-BA83-8A46-9C6D-2FA9EBACD09E}" type="presParOf" srcId="{A288EDDF-684D-8A48-B0C2-4C33FF193D3A}" destId="{D792A443-319A-3141-BC6E-570BDF62FDE0}" srcOrd="7" destOrd="0" presId="urn:microsoft.com/office/officeart/2005/8/layout/list1"/>
    <dgm:cxn modelId="{4181EC35-C518-8542-915B-A7677319C0ED}" type="presParOf" srcId="{A288EDDF-684D-8A48-B0C2-4C33FF193D3A}" destId="{92E578C2-2153-9D4C-84DE-5A6997225A02}" srcOrd="8" destOrd="0" presId="urn:microsoft.com/office/officeart/2005/8/layout/list1"/>
    <dgm:cxn modelId="{A193F36C-DCB6-4B49-B024-B3563023CC3D}" type="presParOf" srcId="{92E578C2-2153-9D4C-84DE-5A6997225A02}" destId="{BBD65F41-A171-154C-83C9-C5E08D638095}" srcOrd="0" destOrd="0" presId="urn:microsoft.com/office/officeart/2005/8/layout/list1"/>
    <dgm:cxn modelId="{9EAF4CB3-F183-ED45-8BF5-DE9FC9858DA5}" type="presParOf" srcId="{92E578C2-2153-9D4C-84DE-5A6997225A02}" destId="{85867C0B-667C-264D-8288-D675D4468B51}" srcOrd="1" destOrd="0" presId="urn:microsoft.com/office/officeart/2005/8/layout/list1"/>
    <dgm:cxn modelId="{6808CFF3-7DF8-3A41-AA44-38C174B33A8B}" type="presParOf" srcId="{A288EDDF-684D-8A48-B0C2-4C33FF193D3A}" destId="{ED508899-7609-2346-A8B9-596FE2CB7403}" srcOrd="9" destOrd="0" presId="urn:microsoft.com/office/officeart/2005/8/layout/list1"/>
    <dgm:cxn modelId="{D58CAE38-65E0-1945-B0F2-2D4BBD0AB1DA}" type="presParOf" srcId="{A288EDDF-684D-8A48-B0C2-4C33FF193D3A}" destId="{43ADB26C-3E3D-2643-9A7C-494A6587A773}" srcOrd="10" destOrd="0" presId="urn:microsoft.com/office/officeart/2005/8/layout/list1"/>
    <dgm:cxn modelId="{11F41E3B-93C4-274C-AB99-8B3F74A02F46}" type="presParOf" srcId="{A288EDDF-684D-8A48-B0C2-4C33FF193D3A}" destId="{26901B7E-CAB2-0649-952E-FD7D37F63ED9}" srcOrd="11" destOrd="0" presId="urn:microsoft.com/office/officeart/2005/8/layout/list1"/>
    <dgm:cxn modelId="{6C5778CA-8B2E-DE4D-9E66-B3C4ABAE1654}" type="presParOf" srcId="{A288EDDF-684D-8A48-B0C2-4C33FF193D3A}" destId="{CB7BACDD-BA5B-3E4C-A45F-4DB13F26FEEA}" srcOrd="12" destOrd="0" presId="urn:microsoft.com/office/officeart/2005/8/layout/list1"/>
    <dgm:cxn modelId="{8024640C-D50C-E14C-93FD-7681620EF472}" type="presParOf" srcId="{CB7BACDD-BA5B-3E4C-A45F-4DB13F26FEEA}" destId="{0BC909A2-5640-734D-A168-1B79A377145B}" srcOrd="0" destOrd="0" presId="urn:microsoft.com/office/officeart/2005/8/layout/list1"/>
    <dgm:cxn modelId="{E370F587-63BC-4C4A-B90A-2FB4C224D00C}" type="presParOf" srcId="{CB7BACDD-BA5B-3E4C-A45F-4DB13F26FEEA}" destId="{1DE68746-503C-3F40-84C7-E9E683B8B794}" srcOrd="1" destOrd="0" presId="urn:microsoft.com/office/officeart/2005/8/layout/list1"/>
    <dgm:cxn modelId="{13481CB6-8B25-4F4A-98C5-D9FD5C0ECAB6}" type="presParOf" srcId="{A288EDDF-684D-8A48-B0C2-4C33FF193D3A}" destId="{548C73AD-DD14-D147-9DFA-E7E5CF38C7E7}" srcOrd="13" destOrd="0" presId="urn:microsoft.com/office/officeart/2005/8/layout/list1"/>
    <dgm:cxn modelId="{B74314F8-B5C1-044E-8DD7-D965C91C9772}" type="presParOf" srcId="{A288EDDF-684D-8A48-B0C2-4C33FF193D3A}" destId="{34115A77-17D3-6F4A-9C56-DAC0E9C1C5D8}" srcOrd="14" destOrd="0" presId="urn:microsoft.com/office/officeart/2005/8/layout/list1"/>
    <dgm:cxn modelId="{7ED59219-0E28-5C43-B2D7-A78040FE5566}" type="presParOf" srcId="{A288EDDF-684D-8A48-B0C2-4C33FF193D3A}" destId="{CDEFBDCB-D742-D845-B852-BB2CF56ED9A0}" srcOrd="15" destOrd="0" presId="urn:microsoft.com/office/officeart/2005/8/layout/list1"/>
    <dgm:cxn modelId="{9046DC6D-2618-B84C-AEBE-D199EF4C9427}" type="presParOf" srcId="{A288EDDF-684D-8A48-B0C2-4C33FF193D3A}" destId="{80E5EF88-090C-3040-B2B5-1B16DB19CF41}" srcOrd="16" destOrd="0" presId="urn:microsoft.com/office/officeart/2005/8/layout/list1"/>
    <dgm:cxn modelId="{058246E4-5B52-7B46-A11A-F357DF9C1D23}" type="presParOf" srcId="{80E5EF88-090C-3040-B2B5-1B16DB19CF41}" destId="{BE858BFA-5DB3-0248-A593-D917C8240D0E}" srcOrd="0" destOrd="0" presId="urn:microsoft.com/office/officeart/2005/8/layout/list1"/>
    <dgm:cxn modelId="{3B438C30-2CCD-694D-B5A8-5627AD1A21BA}" type="presParOf" srcId="{80E5EF88-090C-3040-B2B5-1B16DB19CF41}" destId="{F443EA77-D44E-DA4B-B3DE-21F5FE4461F0}" srcOrd="1" destOrd="0" presId="urn:microsoft.com/office/officeart/2005/8/layout/list1"/>
    <dgm:cxn modelId="{CCAB0AD2-901A-214D-86BB-EA6AC9527C71}" type="presParOf" srcId="{A288EDDF-684D-8A48-B0C2-4C33FF193D3A}" destId="{946F0CE1-664B-994E-8672-266871ACAFD9}" srcOrd="17" destOrd="0" presId="urn:microsoft.com/office/officeart/2005/8/layout/list1"/>
    <dgm:cxn modelId="{EF71BED0-CA7B-6043-8B9D-514AC7B918D5}" type="presParOf" srcId="{A288EDDF-684D-8A48-B0C2-4C33FF193D3A}" destId="{A487D215-B2BD-B94C-AE86-24896F71809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B529F0-C814-466B-A703-3F6BE0E1128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2C74A59-BF2F-4678-B737-8597A7492717}">
      <dgm:prSet custT="1"/>
      <dgm:spPr>
        <a:solidFill>
          <a:schemeClr val="accent4"/>
        </a:solidFill>
      </dgm:spPr>
      <dgm:t>
        <a:bodyPr/>
        <a:lstStyle/>
        <a:p>
          <a:r>
            <a:rPr lang="en-US" sz="2000" dirty="0"/>
            <a:t>NLP sentiment analysis was successful but needs more models added to analysis.</a:t>
          </a:r>
        </a:p>
      </dgm:t>
    </dgm:pt>
    <dgm:pt modelId="{2E7732E8-9086-4139-9000-ADDBC088BD62}" type="parTrans" cxnId="{2BAE2661-EC31-437C-B6E9-65922FFB354A}">
      <dgm:prSet/>
      <dgm:spPr/>
      <dgm:t>
        <a:bodyPr/>
        <a:lstStyle/>
        <a:p>
          <a:endParaRPr lang="en-US"/>
        </a:p>
      </dgm:t>
    </dgm:pt>
    <dgm:pt modelId="{C0D0D397-1E01-475F-B979-F3E6E3985D52}" type="sibTrans" cxnId="{2BAE2661-EC31-437C-B6E9-65922FFB354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45AA1B4-D1BB-48E6-943F-E0EC0AA157B9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2000" i="1" dirty="0"/>
            <a:t>@GOP tweets more negatively.</a:t>
          </a:r>
          <a:endParaRPr lang="en-US" sz="2000" dirty="0"/>
        </a:p>
      </dgm:t>
    </dgm:pt>
    <dgm:pt modelId="{B2DEBA76-0AF6-420C-9772-C35CCA0AB838}" type="parTrans" cxnId="{42EAC0B1-2577-4CC6-845E-D1C65C97345A}">
      <dgm:prSet/>
      <dgm:spPr/>
      <dgm:t>
        <a:bodyPr/>
        <a:lstStyle/>
        <a:p>
          <a:endParaRPr lang="en-US"/>
        </a:p>
      </dgm:t>
    </dgm:pt>
    <dgm:pt modelId="{2E581AFF-1A2A-4CA3-A564-154566190ED2}" type="sibTrans" cxnId="{42EAC0B1-2577-4CC6-845E-D1C65C97345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76C5EAE-8965-47AE-85D9-03A560E37525}">
      <dgm:prSet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sz="2000" dirty="0"/>
            <a:t>Both accounts are most likely to tweet neutrally.</a:t>
          </a:r>
        </a:p>
      </dgm:t>
    </dgm:pt>
    <dgm:pt modelId="{379D8A1C-4651-4E87-B6C9-234764D6227A}" type="parTrans" cxnId="{EFF159DB-AAB1-4158-9FB5-1CF947201F9C}">
      <dgm:prSet/>
      <dgm:spPr/>
      <dgm:t>
        <a:bodyPr/>
        <a:lstStyle/>
        <a:p>
          <a:endParaRPr lang="en-US"/>
        </a:p>
      </dgm:t>
    </dgm:pt>
    <dgm:pt modelId="{010447B6-E8D4-42AE-8A64-5BEA326F252C}" type="sibTrans" cxnId="{EFF159DB-AAB1-4158-9FB5-1CF947201F9C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4A03FF2-7485-614A-A8AE-B6BEE2DEF000}" type="pres">
      <dgm:prSet presAssocID="{5CB529F0-C814-466B-A703-3F6BE0E11287}" presName="Name0" presStyleCnt="0">
        <dgm:presLayoutVars>
          <dgm:animLvl val="lvl"/>
          <dgm:resizeHandles val="exact"/>
        </dgm:presLayoutVars>
      </dgm:prSet>
      <dgm:spPr/>
    </dgm:pt>
    <dgm:pt modelId="{6FC230AB-F62E-DF4F-8F7A-1EC5859EF670}" type="pres">
      <dgm:prSet presAssocID="{E2C74A59-BF2F-4678-B737-8597A7492717}" presName="compositeNode" presStyleCnt="0">
        <dgm:presLayoutVars>
          <dgm:bulletEnabled val="1"/>
        </dgm:presLayoutVars>
      </dgm:prSet>
      <dgm:spPr/>
    </dgm:pt>
    <dgm:pt modelId="{E9F73906-A29D-7144-A9C7-C07153E43797}" type="pres">
      <dgm:prSet presAssocID="{E2C74A59-BF2F-4678-B737-8597A7492717}" presName="bgRect" presStyleLbl="alignNode1" presStyleIdx="0" presStyleCnt="3"/>
      <dgm:spPr/>
    </dgm:pt>
    <dgm:pt modelId="{CCF5E74E-40A7-FF4A-B1FE-DD093A38EC39}" type="pres">
      <dgm:prSet presAssocID="{C0D0D397-1E01-475F-B979-F3E6E3985D52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78ED1346-23E3-C748-8321-78F7C75D1373}" type="pres">
      <dgm:prSet presAssocID="{E2C74A59-BF2F-4678-B737-8597A7492717}" presName="nodeRect" presStyleLbl="alignNode1" presStyleIdx="0" presStyleCnt="3">
        <dgm:presLayoutVars>
          <dgm:bulletEnabled val="1"/>
        </dgm:presLayoutVars>
      </dgm:prSet>
      <dgm:spPr/>
    </dgm:pt>
    <dgm:pt modelId="{4473ECE3-3DD8-2D49-AD5B-EDF775495A67}" type="pres">
      <dgm:prSet presAssocID="{C0D0D397-1E01-475F-B979-F3E6E3985D52}" presName="sibTrans" presStyleCnt="0"/>
      <dgm:spPr/>
    </dgm:pt>
    <dgm:pt modelId="{5C628D8F-A10B-664A-B2FF-7FD571EAAEF3}" type="pres">
      <dgm:prSet presAssocID="{645AA1B4-D1BB-48E6-943F-E0EC0AA157B9}" presName="compositeNode" presStyleCnt="0">
        <dgm:presLayoutVars>
          <dgm:bulletEnabled val="1"/>
        </dgm:presLayoutVars>
      </dgm:prSet>
      <dgm:spPr/>
    </dgm:pt>
    <dgm:pt modelId="{F08A1088-1DF1-494D-BFA2-9117A691F550}" type="pres">
      <dgm:prSet presAssocID="{645AA1B4-D1BB-48E6-943F-E0EC0AA157B9}" presName="bgRect" presStyleLbl="alignNode1" presStyleIdx="1" presStyleCnt="3"/>
      <dgm:spPr/>
    </dgm:pt>
    <dgm:pt modelId="{86FE15BD-BC42-DF49-AA01-1E262C9474D7}" type="pres">
      <dgm:prSet presAssocID="{2E581AFF-1A2A-4CA3-A564-154566190ED2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40278B9-08AA-7040-90D2-295C8D1CAEBA}" type="pres">
      <dgm:prSet presAssocID="{645AA1B4-D1BB-48E6-943F-E0EC0AA157B9}" presName="nodeRect" presStyleLbl="alignNode1" presStyleIdx="1" presStyleCnt="3">
        <dgm:presLayoutVars>
          <dgm:bulletEnabled val="1"/>
        </dgm:presLayoutVars>
      </dgm:prSet>
      <dgm:spPr/>
    </dgm:pt>
    <dgm:pt modelId="{0AE496D8-8871-9549-A7C5-BD4ADFA81F85}" type="pres">
      <dgm:prSet presAssocID="{2E581AFF-1A2A-4CA3-A564-154566190ED2}" presName="sibTrans" presStyleCnt="0"/>
      <dgm:spPr/>
    </dgm:pt>
    <dgm:pt modelId="{DDC799FC-E411-5740-AA3A-B8DAF0BD0B8D}" type="pres">
      <dgm:prSet presAssocID="{076C5EAE-8965-47AE-85D9-03A560E37525}" presName="compositeNode" presStyleCnt="0">
        <dgm:presLayoutVars>
          <dgm:bulletEnabled val="1"/>
        </dgm:presLayoutVars>
      </dgm:prSet>
      <dgm:spPr/>
    </dgm:pt>
    <dgm:pt modelId="{347BB048-14EF-5647-96E9-1F2733A14AA5}" type="pres">
      <dgm:prSet presAssocID="{076C5EAE-8965-47AE-85D9-03A560E37525}" presName="bgRect" presStyleLbl="alignNode1" presStyleIdx="2" presStyleCnt="3"/>
      <dgm:spPr/>
    </dgm:pt>
    <dgm:pt modelId="{974CCECC-95C7-FA48-9C04-7A57F8B3A4E1}" type="pres">
      <dgm:prSet presAssocID="{010447B6-E8D4-42AE-8A64-5BEA326F252C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C27818AE-3D78-414A-AD99-4E5274BAFC26}" type="pres">
      <dgm:prSet presAssocID="{076C5EAE-8965-47AE-85D9-03A560E37525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883B6D1D-2631-5E41-8004-6EDB9AB97E94}" type="presOf" srcId="{645AA1B4-D1BB-48E6-943F-E0EC0AA157B9}" destId="{C40278B9-08AA-7040-90D2-295C8D1CAEBA}" srcOrd="1" destOrd="0" presId="urn:microsoft.com/office/officeart/2016/7/layout/LinearBlockProcessNumbered"/>
    <dgm:cxn modelId="{50A67A58-A9D7-834C-B489-B1CFFFDF1117}" type="presOf" srcId="{645AA1B4-D1BB-48E6-943F-E0EC0AA157B9}" destId="{F08A1088-1DF1-494D-BFA2-9117A691F550}" srcOrd="0" destOrd="0" presId="urn:microsoft.com/office/officeart/2016/7/layout/LinearBlockProcessNumbered"/>
    <dgm:cxn modelId="{2BAE2661-EC31-437C-B6E9-65922FFB354A}" srcId="{5CB529F0-C814-466B-A703-3F6BE0E11287}" destId="{E2C74A59-BF2F-4678-B737-8597A7492717}" srcOrd="0" destOrd="0" parTransId="{2E7732E8-9086-4139-9000-ADDBC088BD62}" sibTransId="{C0D0D397-1E01-475F-B979-F3E6E3985D52}"/>
    <dgm:cxn modelId="{D7FF897E-1821-BB4B-9522-F9AA88835598}" type="presOf" srcId="{5CB529F0-C814-466B-A703-3F6BE0E11287}" destId="{24A03FF2-7485-614A-A8AE-B6BEE2DEF000}" srcOrd="0" destOrd="0" presId="urn:microsoft.com/office/officeart/2016/7/layout/LinearBlockProcessNumbered"/>
    <dgm:cxn modelId="{82BD189A-C797-774E-A52A-3FD84F6716D9}" type="presOf" srcId="{076C5EAE-8965-47AE-85D9-03A560E37525}" destId="{347BB048-14EF-5647-96E9-1F2733A14AA5}" srcOrd="0" destOrd="0" presId="urn:microsoft.com/office/officeart/2016/7/layout/LinearBlockProcessNumbered"/>
    <dgm:cxn modelId="{6534BEAD-3EB4-6148-89FE-994F9C79BBD7}" type="presOf" srcId="{010447B6-E8D4-42AE-8A64-5BEA326F252C}" destId="{974CCECC-95C7-FA48-9C04-7A57F8B3A4E1}" srcOrd="0" destOrd="0" presId="urn:microsoft.com/office/officeart/2016/7/layout/LinearBlockProcessNumbered"/>
    <dgm:cxn modelId="{42EAC0B1-2577-4CC6-845E-D1C65C97345A}" srcId="{5CB529F0-C814-466B-A703-3F6BE0E11287}" destId="{645AA1B4-D1BB-48E6-943F-E0EC0AA157B9}" srcOrd="1" destOrd="0" parTransId="{B2DEBA76-0AF6-420C-9772-C35CCA0AB838}" sibTransId="{2E581AFF-1A2A-4CA3-A564-154566190ED2}"/>
    <dgm:cxn modelId="{0A9E37B6-8584-2946-8CD3-F904726E5FEA}" type="presOf" srcId="{C0D0D397-1E01-475F-B979-F3E6E3985D52}" destId="{CCF5E74E-40A7-FF4A-B1FE-DD093A38EC39}" srcOrd="0" destOrd="0" presId="urn:microsoft.com/office/officeart/2016/7/layout/LinearBlockProcessNumbered"/>
    <dgm:cxn modelId="{42D21DD4-8824-4A4C-84F5-89EB49E2CB80}" type="presOf" srcId="{E2C74A59-BF2F-4678-B737-8597A7492717}" destId="{78ED1346-23E3-C748-8321-78F7C75D1373}" srcOrd="1" destOrd="0" presId="urn:microsoft.com/office/officeart/2016/7/layout/LinearBlockProcessNumbered"/>
    <dgm:cxn modelId="{9A1584D7-F7D9-6C42-8628-493357162C3F}" type="presOf" srcId="{E2C74A59-BF2F-4678-B737-8597A7492717}" destId="{E9F73906-A29D-7144-A9C7-C07153E43797}" srcOrd="0" destOrd="0" presId="urn:microsoft.com/office/officeart/2016/7/layout/LinearBlockProcessNumbered"/>
    <dgm:cxn modelId="{6CA396D9-6BF0-4B40-B663-144052A83B19}" type="presOf" srcId="{076C5EAE-8965-47AE-85D9-03A560E37525}" destId="{C27818AE-3D78-414A-AD99-4E5274BAFC26}" srcOrd="1" destOrd="0" presId="urn:microsoft.com/office/officeart/2016/7/layout/LinearBlockProcessNumbered"/>
    <dgm:cxn modelId="{EFF159DB-AAB1-4158-9FB5-1CF947201F9C}" srcId="{5CB529F0-C814-466B-A703-3F6BE0E11287}" destId="{076C5EAE-8965-47AE-85D9-03A560E37525}" srcOrd="2" destOrd="0" parTransId="{379D8A1C-4651-4E87-B6C9-234764D6227A}" sibTransId="{010447B6-E8D4-42AE-8A64-5BEA326F252C}"/>
    <dgm:cxn modelId="{63B833F0-F556-5542-8A5F-B52FF359F3FE}" type="presOf" srcId="{2E581AFF-1A2A-4CA3-A564-154566190ED2}" destId="{86FE15BD-BC42-DF49-AA01-1E262C9474D7}" srcOrd="0" destOrd="0" presId="urn:microsoft.com/office/officeart/2016/7/layout/LinearBlockProcessNumbered"/>
    <dgm:cxn modelId="{41FEAAEE-D327-7045-BD4A-93D6D89D6D9A}" type="presParOf" srcId="{24A03FF2-7485-614A-A8AE-B6BEE2DEF000}" destId="{6FC230AB-F62E-DF4F-8F7A-1EC5859EF670}" srcOrd="0" destOrd="0" presId="urn:microsoft.com/office/officeart/2016/7/layout/LinearBlockProcessNumbered"/>
    <dgm:cxn modelId="{4D71A491-2CC2-6545-9D27-455053703DC7}" type="presParOf" srcId="{6FC230AB-F62E-DF4F-8F7A-1EC5859EF670}" destId="{E9F73906-A29D-7144-A9C7-C07153E43797}" srcOrd="0" destOrd="0" presId="urn:microsoft.com/office/officeart/2016/7/layout/LinearBlockProcessNumbered"/>
    <dgm:cxn modelId="{3FC96EF2-CFAD-5D49-A576-46D025CAD8A2}" type="presParOf" srcId="{6FC230AB-F62E-DF4F-8F7A-1EC5859EF670}" destId="{CCF5E74E-40A7-FF4A-B1FE-DD093A38EC39}" srcOrd="1" destOrd="0" presId="urn:microsoft.com/office/officeart/2016/7/layout/LinearBlockProcessNumbered"/>
    <dgm:cxn modelId="{425B043A-55D6-0C48-AE55-FBFCD6B570EE}" type="presParOf" srcId="{6FC230AB-F62E-DF4F-8F7A-1EC5859EF670}" destId="{78ED1346-23E3-C748-8321-78F7C75D1373}" srcOrd="2" destOrd="0" presId="urn:microsoft.com/office/officeart/2016/7/layout/LinearBlockProcessNumbered"/>
    <dgm:cxn modelId="{52C9E20E-E890-D942-8B17-52D64133DA2C}" type="presParOf" srcId="{24A03FF2-7485-614A-A8AE-B6BEE2DEF000}" destId="{4473ECE3-3DD8-2D49-AD5B-EDF775495A67}" srcOrd="1" destOrd="0" presId="urn:microsoft.com/office/officeart/2016/7/layout/LinearBlockProcessNumbered"/>
    <dgm:cxn modelId="{DDDDF9F5-6EA4-9A4C-82DE-0DA08B16B9BE}" type="presParOf" srcId="{24A03FF2-7485-614A-A8AE-B6BEE2DEF000}" destId="{5C628D8F-A10B-664A-B2FF-7FD571EAAEF3}" srcOrd="2" destOrd="0" presId="urn:microsoft.com/office/officeart/2016/7/layout/LinearBlockProcessNumbered"/>
    <dgm:cxn modelId="{50793DE7-2485-FF4C-9AAC-39CB72847F27}" type="presParOf" srcId="{5C628D8F-A10B-664A-B2FF-7FD571EAAEF3}" destId="{F08A1088-1DF1-494D-BFA2-9117A691F550}" srcOrd="0" destOrd="0" presId="urn:microsoft.com/office/officeart/2016/7/layout/LinearBlockProcessNumbered"/>
    <dgm:cxn modelId="{FF141F34-23DE-4449-878F-C47E10B54E96}" type="presParOf" srcId="{5C628D8F-A10B-664A-B2FF-7FD571EAAEF3}" destId="{86FE15BD-BC42-DF49-AA01-1E262C9474D7}" srcOrd="1" destOrd="0" presId="urn:microsoft.com/office/officeart/2016/7/layout/LinearBlockProcessNumbered"/>
    <dgm:cxn modelId="{E9FBF6ED-2638-8848-BE32-45D753A8FA83}" type="presParOf" srcId="{5C628D8F-A10B-664A-B2FF-7FD571EAAEF3}" destId="{C40278B9-08AA-7040-90D2-295C8D1CAEBA}" srcOrd="2" destOrd="0" presId="urn:microsoft.com/office/officeart/2016/7/layout/LinearBlockProcessNumbered"/>
    <dgm:cxn modelId="{286B4530-5494-9A47-A9C9-136465982DD6}" type="presParOf" srcId="{24A03FF2-7485-614A-A8AE-B6BEE2DEF000}" destId="{0AE496D8-8871-9549-A7C5-BD4ADFA81F85}" srcOrd="3" destOrd="0" presId="urn:microsoft.com/office/officeart/2016/7/layout/LinearBlockProcessNumbered"/>
    <dgm:cxn modelId="{09C8F584-D5A4-AE41-82DE-8AF7BB0AE91E}" type="presParOf" srcId="{24A03FF2-7485-614A-A8AE-B6BEE2DEF000}" destId="{DDC799FC-E411-5740-AA3A-B8DAF0BD0B8D}" srcOrd="4" destOrd="0" presId="urn:microsoft.com/office/officeart/2016/7/layout/LinearBlockProcessNumbered"/>
    <dgm:cxn modelId="{40087287-DD17-6246-8284-489EB04E1AC8}" type="presParOf" srcId="{DDC799FC-E411-5740-AA3A-B8DAF0BD0B8D}" destId="{347BB048-14EF-5647-96E9-1F2733A14AA5}" srcOrd="0" destOrd="0" presId="urn:microsoft.com/office/officeart/2016/7/layout/LinearBlockProcessNumbered"/>
    <dgm:cxn modelId="{F8BDDB25-956E-4142-9E87-F50E4513CCBD}" type="presParOf" srcId="{DDC799FC-E411-5740-AA3A-B8DAF0BD0B8D}" destId="{974CCECC-95C7-FA48-9C04-7A57F8B3A4E1}" srcOrd="1" destOrd="0" presId="urn:microsoft.com/office/officeart/2016/7/layout/LinearBlockProcessNumbered"/>
    <dgm:cxn modelId="{95F60AAB-2D03-4A4D-96C3-5ECCEC9C7433}" type="presParOf" srcId="{DDC799FC-E411-5740-AA3A-B8DAF0BD0B8D}" destId="{C27818AE-3D78-414A-AD99-4E5274BAFC26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73906-A29D-7144-A9C7-C07153E43797}">
      <dsp:nvSpPr>
        <dsp:cNvPr id="0" name=""/>
        <dsp:cNvSpPr/>
      </dsp:nvSpPr>
      <dsp:spPr>
        <a:xfrm>
          <a:off x="763" y="0"/>
          <a:ext cx="3091558" cy="3676291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 natural language processing techniques to analyze the sentiment of the two United States official political parties’ Twitter accounts.</a:t>
          </a:r>
        </a:p>
      </dsp:txBody>
      <dsp:txXfrm>
        <a:off x="763" y="1470516"/>
        <a:ext cx="3091558" cy="2205774"/>
      </dsp:txXfrm>
    </dsp:sp>
    <dsp:sp modelId="{CCF5E74E-40A7-FF4A-B1FE-DD093A38EC39}">
      <dsp:nvSpPr>
        <dsp:cNvPr id="0" name=""/>
        <dsp:cNvSpPr/>
      </dsp:nvSpPr>
      <dsp:spPr>
        <a:xfrm>
          <a:off x="763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63" y="0"/>
        <a:ext cx="3091558" cy="1470516"/>
      </dsp:txXfrm>
    </dsp:sp>
    <dsp:sp modelId="{F08A1088-1DF1-494D-BFA2-9117A691F550}">
      <dsp:nvSpPr>
        <dsp:cNvPr id="0" name=""/>
        <dsp:cNvSpPr/>
      </dsp:nvSpPr>
      <dsp:spPr>
        <a:xfrm>
          <a:off x="3339647" y="0"/>
          <a:ext cx="3091558" cy="3676291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accent2">
              <a:hueOff val="-1340899"/>
              <a:satOff val="1509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Determine which party tweets more negatively.</a:t>
          </a:r>
        </a:p>
      </dsp:txBody>
      <dsp:txXfrm>
        <a:off x="3339647" y="1470516"/>
        <a:ext cx="3091558" cy="2205774"/>
      </dsp:txXfrm>
    </dsp:sp>
    <dsp:sp modelId="{86FE15BD-BC42-DF49-AA01-1E262C9474D7}">
      <dsp:nvSpPr>
        <dsp:cNvPr id="0" name=""/>
        <dsp:cNvSpPr/>
      </dsp:nvSpPr>
      <dsp:spPr>
        <a:xfrm>
          <a:off x="3339647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339647" y="0"/>
        <a:ext cx="3091558" cy="1470516"/>
      </dsp:txXfrm>
    </dsp:sp>
    <dsp:sp modelId="{347BB048-14EF-5647-96E9-1F2733A14AA5}">
      <dsp:nvSpPr>
        <dsp:cNvPr id="0" name=""/>
        <dsp:cNvSpPr/>
      </dsp:nvSpPr>
      <dsp:spPr>
        <a:xfrm>
          <a:off x="6678530" y="0"/>
          <a:ext cx="3091558" cy="3676291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accent2">
              <a:hueOff val="-2681797"/>
              <a:satOff val="3018"/>
              <a:lumOff val="15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Predict the sentiment of future tweets.</a:t>
          </a:r>
        </a:p>
      </dsp:txBody>
      <dsp:txXfrm>
        <a:off x="6678530" y="1470516"/>
        <a:ext cx="3091558" cy="2205774"/>
      </dsp:txXfrm>
    </dsp:sp>
    <dsp:sp modelId="{974CCECC-95C7-FA48-9C04-7A57F8B3A4E1}">
      <dsp:nvSpPr>
        <dsp:cNvPr id="0" name=""/>
        <dsp:cNvSpPr/>
      </dsp:nvSpPr>
      <dsp:spPr>
        <a:xfrm>
          <a:off x="6678530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678530" y="0"/>
        <a:ext cx="3091558" cy="14705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03E06D-CF7C-4140-B237-F4726FFBC179}">
      <dsp:nvSpPr>
        <dsp:cNvPr id="0" name=""/>
        <dsp:cNvSpPr/>
      </dsp:nvSpPr>
      <dsp:spPr>
        <a:xfrm>
          <a:off x="0" y="903805"/>
          <a:ext cx="54102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504995-9B5F-564E-B085-AEAA6FBA6624}">
      <dsp:nvSpPr>
        <dsp:cNvPr id="0" name=""/>
        <dsp:cNvSpPr/>
      </dsp:nvSpPr>
      <dsp:spPr>
        <a:xfrm>
          <a:off x="270510" y="623365"/>
          <a:ext cx="378714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145" tIns="0" rIns="14314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Twitter </a:t>
          </a:r>
          <a:r>
            <a:rPr lang="en-US" sz="1900" kern="1200"/>
            <a:t>API user-timeline</a:t>
          </a:r>
        </a:p>
      </dsp:txBody>
      <dsp:txXfrm>
        <a:off x="297890" y="650745"/>
        <a:ext cx="3732380" cy="506120"/>
      </dsp:txXfrm>
    </dsp:sp>
    <dsp:sp modelId="{C8EC946A-0D72-AB4D-A559-7700C657F0AE}">
      <dsp:nvSpPr>
        <dsp:cNvPr id="0" name=""/>
        <dsp:cNvSpPr/>
      </dsp:nvSpPr>
      <dsp:spPr>
        <a:xfrm>
          <a:off x="0" y="1765646"/>
          <a:ext cx="54102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A5A8A7-F80A-9F4E-8FAE-E68FD57F1F8B}">
      <dsp:nvSpPr>
        <dsp:cNvPr id="0" name=""/>
        <dsp:cNvSpPr/>
      </dsp:nvSpPr>
      <dsp:spPr>
        <a:xfrm>
          <a:off x="270510" y="1485206"/>
          <a:ext cx="378714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145" tIns="0" rIns="14314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Natural Language Toolkit</a:t>
          </a:r>
        </a:p>
      </dsp:txBody>
      <dsp:txXfrm>
        <a:off x="297890" y="1512586"/>
        <a:ext cx="3732380" cy="506120"/>
      </dsp:txXfrm>
    </dsp:sp>
    <dsp:sp modelId="{43ADB26C-3E3D-2643-9A7C-494A6587A773}">
      <dsp:nvSpPr>
        <dsp:cNvPr id="0" name=""/>
        <dsp:cNvSpPr/>
      </dsp:nvSpPr>
      <dsp:spPr>
        <a:xfrm>
          <a:off x="0" y="2627486"/>
          <a:ext cx="54102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867C0B-667C-264D-8288-D675D4468B51}">
      <dsp:nvSpPr>
        <dsp:cNvPr id="0" name=""/>
        <dsp:cNvSpPr/>
      </dsp:nvSpPr>
      <dsp:spPr>
        <a:xfrm>
          <a:off x="270510" y="2347046"/>
          <a:ext cx="378714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145" tIns="0" rIns="14314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TextBlob</a:t>
          </a:r>
          <a:r>
            <a:rPr lang="en-US" sz="1900" kern="1200" dirty="0"/>
            <a:t> Library</a:t>
          </a:r>
        </a:p>
      </dsp:txBody>
      <dsp:txXfrm>
        <a:off x="297890" y="2374426"/>
        <a:ext cx="3732380" cy="506120"/>
      </dsp:txXfrm>
    </dsp:sp>
    <dsp:sp modelId="{34115A77-17D3-6F4A-9C56-DAC0E9C1C5D8}">
      <dsp:nvSpPr>
        <dsp:cNvPr id="0" name=""/>
        <dsp:cNvSpPr/>
      </dsp:nvSpPr>
      <dsp:spPr>
        <a:xfrm>
          <a:off x="0" y="3489326"/>
          <a:ext cx="54102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E68746-503C-3F40-84C7-E9E683B8B794}">
      <dsp:nvSpPr>
        <dsp:cNvPr id="0" name=""/>
        <dsp:cNvSpPr/>
      </dsp:nvSpPr>
      <dsp:spPr>
        <a:xfrm>
          <a:off x="270510" y="3208886"/>
          <a:ext cx="378714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145" tIns="0" rIns="14314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Logistic Regression Model</a:t>
          </a:r>
        </a:p>
      </dsp:txBody>
      <dsp:txXfrm>
        <a:off x="297890" y="3236266"/>
        <a:ext cx="3732380" cy="506120"/>
      </dsp:txXfrm>
    </dsp:sp>
    <dsp:sp modelId="{A487D215-B2BD-B94C-AE86-24896F718093}">
      <dsp:nvSpPr>
        <dsp:cNvPr id="0" name=""/>
        <dsp:cNvSpPr/>
      </dsp:nvSpPr>
      <dsp:spPr>
        <a:xfrm>
          <a:off x="0" y="4351166"/>
          <a:ext cx="54102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43EA77-D44E-DA4B-B3DE-21F5FE4461F0}">
      <dsp:nvSpPr>
        <dsp:cNvPr id="0" name=""/>
        <dsp:cNvSpPr/>
      </dsp:nvSpPr>
      <dsp:spPr>
        <a:xfrm>
          <a:off x="270510" y="4070726"/>
          <a:ext cx="378714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3145" tIns="0" rIns="14314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roBERTa</a:t>
          </a:r>
          <a:r>
            <a:rPr lang="en-US" sz="1900" kern="1200" dirty="0"/>
            <a:t> Twitter SA Model</a:t>
          </a:r>
        </a:p>
      </dsp:txBody>
      <dsp:txXfrm>
        <a:off x="297890" y="4098106"/>
        <a:ext cx="3732380" cy="506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73906-A29D-7144-A9C7-C07153E43797}">
      <dsp:nvSpPr>
        <dsp:cNvPr id="0" name=""/>
        <dsp:cNvSpPr/>
      </dsp:nvSpPr>
      <dsp:spPr>
        <a:xfrm>
          <a:off x="763" y="0"/>
          <a:ext cx="3091558" cy="3676291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NLP sentiment analysis was successful but needs more models added to analysis.</a:t>
          </a:r>
        </a:p>
      </dsp:txBody>
      <dsp:txXfrm>
        <a:off x="763" y="1470516"/>
        <a:ext cx="3091558" cy="2205774"/>
      </dsp:txXfrm>
    </dsp:sp>
    <dsp:sp modelId="{CCF5E74E-40A7-FF4A-B1FE-DD093A38EC39}">
      <dsp:nvSpPr>
        <dsp:cNvPr id="0" name=""/>
        <dsp:cNvSpPr/>
      </dsp:nvSpPr>
      <dsp:spPr>
        <a:xfrm>
          <a:off x="763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63" y="0"/>
        <a:ext cx="3091558" cy="1470516"/>
      </dsp:txXfrm>
    </dsp:sp>
    <dsp:sp modelId="{F08A1088-1DF1-494D-BFA2-9117A691F550}">
      <dsp:nvSpPr>
        <dsp:cNvPr id="0" name=""/>
        <dsp:cNvSpPr/>
      </dsp:nvSpPr>
      <dsp:spPr>
        <a:xfrm>
          <a:off x="3339647" y="0"/>
          <a:ext cx="3091558" cy="3676291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accent2">
              <a:hueOff val="-1340899"/>
              <a:satOff val="1509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/>
            <a:t>@GOP tweets more negatively.</a:t>
          </a:r>
          <a:endParaRPr lang="en-US" sz="2000" kern="1200" dirty="0"/>
        </a:p>
      </dsp:txBody>
      <dsp:txXfrm>
        <a:off x="3339647" y="1470516"/>
        <a:ext cx="3091558" cy="2205774"/>
      </dsp:txXfrm>
    </dsp:sp>
    <dsp:sp modelId="{86FE15BD-BC42-DF49-AA01-1E262C9474D7}">
      <dsp:nvSpPr>
        <dsp:cNvPr id="0" name=""/>
        <dsp:cNvSpPr/>
      </dsp:nvSpPr>
      <dsp:spPr>
        <a:xfrm>
          <a:off x="3339647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339647" y="0"/>
        <a:ext cx="3091558" cy="1470516"/>
      </dsp:txXfrm>
    </dsp:sp>
    <dsp:sp modelId="{347BB048-14EF-5647-96E9-1F2733A14AA5}">
      <dsp:nvSpPr>
        <dsp:cNvPr id="0" name=""/>
        <dsp:cNvSpPr/>
      </dsp:nvSpPr>
      <dsp:spPr>
        <a:xfrm>
          <a:off x="6678530" y="0"/>
          <a:ext cx="3091558" cy="3676291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accent2">
              <a:hueOff val="-2681797"/>
              <a:satOff val="3018"/>
              <a:lumOff val="15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0" rIns="305377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Both accounts are most likely to tweet neutrally.</a:t>
          </a:r>
        </a:p>
      </dsp:txBody>
      <dsp:txXfrm>
        <a:off x="6678530" y="1470516"/>
        <a:ext cx="3091558" cy="2205774"/>
      </dsp:txXfrm>
    </dsp:sp>
    <dsp:sp modelId="{974CCECC-95C7-FA48-9C04-7A57F8B3A4E1}">
      <dsp:nvSpPr>
        <dsp:cNvPr id="0" name=""/>
        <dsp:cNvSpPr/>
      </dsp:nvSpPr>
      <dsp:spPr>
        <a:xfrm>
          <a:off x="6678530" y="0"/>
          <a:ext cx="3091558" cy="147051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377" tIns="165100" rIns="30537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678530" y="0"/>
        <a:ext cx="3091558" cy="14705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1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289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28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06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3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91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1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6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7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1" r:id="rId10"/>
    <p:sldLayoutId id="214748376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hyperlink" Target="https://public.tableau.com/app/profile/sharrae.allen/viz/TwitterSentimentAnalysisProject/TwitterDash?publish=yes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8EB5FC8-2239-48E5-9264-FC8EE38E1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8138767-8ED3-453A-8BCE-74CA205D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815" y="4067"/>
            <a:ext cx="10816185" cy="6721987"/>
          </a:xfrm>
          <a:custGeom>
            <a:avLst/>
            <a:gdLst>
              <a:gd name="connsiteX0" fmla="*/ 221942 w 10854022"/>
              <a:gd name="connsiteY0" fmla="*/ 0 h 6734599"/>
              <a:gd name="connsiteX1" fmla="*/ 8881057 w 10854022"/>
              <a:gd name="connsiteY1" fmla="*/ 0 h 6734599"/>
              <a:gd name="connsiteX2" fmla="*/ 10854022 w 10854022"/>
              <a:gd name="connsiteY2" fmla="*/ 68898 h 6734599"/>
              <a:gd name="connsiteX3" fmla="*/ 10854022 w 10854022"/>
              <a:gd name="connsiteY3" fmla="*/ 6734599 h 6734599"/>
              <a:gd name="connsiteX4" fmla="*/ 0 w 10854022"/>
              <a:gd name="connsiteY4" fmla="*/ 6355568 h 6734599"/>
              <a:gd name="connsiteX0" fmla="*/ 221942 w 10854022"/>
              <a:gd name="connsiteY0" fmla="*/ 0 h 6734599"/>
              <a:gd name="connsiteX1" fmla="*/ 8881057 w 10854022"/>
              <a:gd name="connsiteY1" fmla="*/ 0 h 6734599"/>
              <a:gd name="connsiteX2" fmla="*/ 10854022 w 10854022"/>
              <a:gd name="connsiteY2" fmla="*/ 29710 h 6734599"/>
              <a:gd name="connsiteX3" fmla="*/ 10854022 w 10854022"/>
              <a:gd name="connsiteY3" fmla="*/ 6734599 h 6734599"/>
              <a:gd name="connsiteX4" fmla="*/ 0 w 10854022"/>
              <a:gd name="connsiteY4" fmla="*/ 6355568 h 6734599"/>
              <a:gd name="connsiteX5" fmla="*/ 221942 w 10854022"/>
              <a:gd name="connsiteY5" fmla="*/ 0 h 6734599"/>
              <a:gd name="connsiteX0" fmla="*/ 221942 w 10854022"/>
              <a:gd name="connsiteY0" fmla="*/ 0 h 6734599"/>
              <a:gd name="connsiteX1" fmla="*/ 10854022 w 10854022"/>
              <a:gd name="connsiteY1" fmla="*/ 29710 h 6734599"/>
              <a:gd name="connsiteX2" fmla="*/ 10854022 w 10854022"/>
              <a:gd name="connsiteY2" fmla="*/ 6734599 h 6734599"/>
              <a:gd name="connsiteX3" fmla="*/ 0 w 10854022"/>
              <a:gd name="connsiteY3" fmla="*/ 6355568 h 6734599"/>
              <a:gd name="connsiteX4" fmla="*/ 221942 w 10854022"/>
              <a:gd name="connsiteY4" fmla="*/ 0 h 6734599"/>
              <a:gd name="connsiteX0" fmla="*/ 184105 w 10816185"/>
              <a:gd name="connsiteY0" fmla="*/ 0 h 6734599"/>
              <a:gd name="connsiteX1" fmla="*/ 10816185 w 10816185"/>
              <a:gd name="connsiteY1" fmla="*/ 29710 h 6734599"/>
              <a:gd name="connsiteX2" fmla="*/ 10816185 w 10816185"/>
              <a:gd name="connsiteY2" fmla="*/ 6734599 h 6734599"/>
              <a:gd name="connsiteX3" fmla="*/ 0 w 10816185"/>
              <a:gd name="connsiteY3" fmla="*/ 6355568 h 6734599"/>
              <a:gd name="connsiteX4" fmla="*/ 184105 w 10816185"/>
              <a:gd name="connsiteY4" fmla="*/ 0 h 6734599"/>
              <a:gd name="connsiteX0" fmla="*/ 209330 w 10816185"/>
              <a:gd name="connsiteY0" fmla="*/ 0 h 6721987"/>
              <a:gd name="connsiteX1" fmla="*/ 10816185 w 10816185"/>
              <a:gd name="connsiteY1" fmla="*/ 17098 h 6721987"/>
              <a:gd name="connsiteX2" fmla="*/ 10816185 w 10816185"/>
              <a:gd name="connsiteY2" fmla="*/ 6721987 h 6721987"/>
              <a:gd name="connsiteX3" fmla="*/ 0 w 10816185"/>
              <a:gd name="connsiteY3" fmla="*/ 6342956 h 6721987"/>
              <a:gd name="connsiteX4" fmla="*/ 209330 w 10816185"/>
              <a:gd name="connsiteY4" fmla="*/ 0 h 672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6185" h="6721987">
                <a:moveTo>
                  <a:pt x="209330" y="0"/>
                </a:moveTo>
                <a:lnTo>
                  <a:pt x="10816185" y="17098"/>
                </a:lnTo>
                <a:lnTo>
                  <a:pt x="10816185" y="6721987"/>
                </a:lnTo>
                <a:lnTo>
                  <a:pt x="0" y="6342956"/>
                </a:lnTo>
                <a:lnTo>
                  <a:pt x="209330" y="0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22DA3-B670-F0A8-6775-5BF94DE7B9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r="2" b="7673"/>
          <a:stretch/>
        </p:blipFill>
        <p:spPr>
          <a:xfrm>
            <a:off x="1515390" y="1"/>
            <a:ext cx="10676610" cy="6579963"/>
          </a:xfrm>
          <a:custGeom>
            <a:avLst/>
            <a:gdLst/>
            <a:ahLst/>
            <a:cxnLst/>
            <a:rect l="l" t="t" r="r" b="b"/>
            <a:pathLst>
              <a:path w="10676610" h="6579963">
                <a:moveTo>
                  <a:pt x="215405" y="0"/>
                </a:moveTo>
                <a:lnTo>
                  <a:pt x="10676610" y="0"/>
                </a:lnTo>
                <a:lnTo>
                  <a:pt x="10676610" y="6579963"/>
                </a:lnTo>
                <a:lnTo>
                  <a:pt x="7355966" y="6464004"/>
                </a:lnTo>
                <a:lnTo>
                  <a:pt x="4702794" y="6371353"/>
                </a:lnTo>
                <a:lnTo>
                  <a:pt x="4701194" y="6371562"/>
                </a:lnTo>
                <a:cubicBezTo>
                  <a:pt x="4637876" y="6376133"/>
                  <a:pt x="4462972" y="6371398"/>
                  <a:pt x="4471635" y="6363460"/>
                </a:cubicBezTo>
                <a:lnTo>
                  <a:pt x="4433861" y="6361962"/>
                </a:lnTo>
                <a:lnTo>
                  <a:pt x="3961112" y="6345453"/>
                </a:lnTo>
                <a:lnTo>
                  <a:pt x="3243372" y="6320389"/>
                </a:lnTo>
                <a:lnTo>
                  <a:pt x="2413092" y="6291395"/>
                </a:lnTo>
                <a:lnTo>
                  <a:pt x="2393154" y="6292495"/>
                </a:lnTo>
                <a:lnTo>
                  <a:pt x="2315360" y="6300887"/>
                </a:lnTo>
                <a:lnTo>
                  <a:pt x="2298611" y="6306534"/>
                </a:lnTo>
                <a:lnTo>
                  <a:pt x="2279503" y="6300544"/>
                </a:lnTo>
                <a:cubicBezTo>
                  <a:pt x="2277186" y="6298895"/>
                  <a:pt x="2275315" y="6297068"/>
                  <a:pt x="2273947" y="6295128"/>
                </a:cubicBezTo>
                <a:lnTo>
                  <a:pt x="2212012" y="6303334"/>
                </a:lnTo>
                <a:lnTo>
                  <a:pt x="2204556" y="6303364"/>
                </a:lnTo>
                <a:lnTo>
                  <a:pt x="2153281" y="6300107"/>
                </a:lnTo>
                <a:lnTo>
                  <a:pt x="2077203" y="6289875"/>
                </a:lnTo>
                <a:lnTo>
                  <a:pt x="2053052" y="6278822"/>
                </a:lnTo>
                <a:lnTo>
                  <a:pt x="1767173" y="6268839"/>
                </a:lnTo>
                <a:lnTo>
                  <a:pt x="1759313" y="6270144"/>
                </a:lnTo>
                <a:cubicBezTo>
                  <a:pt x="1755431" y="6272141"/>
                  <a:pt x="1753270" y="6275527"/>
                  <a:pt x="1754015" y="6281083"/>
                </a:cubicBezTo>
                <a:cubicBezTo>
                  <a:pt x="1745153" y="6280220"/>
                  <a:pt x="1736444" y="6278451"/>
                  <a:pt x="1727673" y="6276451"/>
                </a:cubicBezTo>
                <a:lnTo>
                  <a:pt x="1723075" y="6275419"/>
                </a:lnTo>
                <a:lnTo>
                  <a:pt x="1705819" y="6276363"/>
                </a:lnTo>
                <a:lnTo>
                  <a:pt x="1699541" y="6270286"/>
                </a:lnTo>
                <a:lnTo>
                  <a:pt x="1641181" y="6270668"/>
                </a:lnTo>
                <a:cubicBezTo>
                  <a:pt x="1615727" y="6285700"/>
                  <a:pt x="1568880" y="6276769"/>
                  <a:pt x="1529578" y="6282433"/>
                </a:cubicBezTo>
                <a:lnTo>
                  <a:pt x="1512242" y="6288237"/>
                </a:lnTo>
                <a:lnTo>
                  <a:pt x="1398646" y="6294505"/>
                </a:lnTo>
                <a:lnTo>
                  <a:pt x="1320851" y="6302897"/>
                </a:lnTo>
                <a:lnTo>
                  <a:pt x="1304103" y="6308544"/>
                </a:lnTo>
                <a:lnTo>
                  <a:pt x="1284995" y="6302554"/>
                </a:lnTo>
                <a:cubicBezTo>
                  <a:pt x="1282678" y="6300906"/>
                  <a:pt x="1280807" y="6299080"/>
                  <a:pt x="1279438" y="6297138"/>
                </a:cubicBezTo>
                <a:lnTo>
                  <a:pt x="1217504" y="6305344"/>
                </a:lnTo>
                <a:lnTo>
                  <a:pt x="1210048" y="6305374"/>
                </a:lnTo>
                <a:lnTo>
                  <a:pt x="1158774" y="6302117"/>
                </a:lnTo>
                <a:lnTo>
                  <a:pt x="1082697" y="6291886"/>
                </a:lnTo>
                <a:cubicBezTo>
                  <a:pt x="1057648" y="6285154"/>
                  <a:pt x="1035684" y="6260420"/>
                  <a:pt x="1004086" y="6271573"/>
                </a:cubicBezTo>
                <a:cubicBezTo>
                  <a:pt x="1011465" y="6258262"/>
                  <a:pt x="966910" y="6274591"/>
                  <a:pt x="958597" y="6262852"/>
                </a:cubicBezTo>
                <a:cubicBezTo>
                  <a:pt x="953810" y="6253162"/>
                  <a:pt x="939179" y="6255858"/>
                  <a:pt x="927065" y="6253548"/>
                </a:cubicBezTo>
                <a:cubicBezTo>
                  <a:pt x="916739" y="6244315"/>
                  <a:pt x="857833" y="6241901"/>
                  <a:pt x="838376" y="6245778"/>
                </a:cubicBezTo>
                <a:cubicBezTo>
                  <a:pt x="784876" y="6262719"/>
                  <a:pt x="730857" y="6227065"/>
                  <a:pt x="687848" y="6239552"/>
                </a:cubicBezTo>
                <a:cubicBezTo>
                  <a:pt x="670765" y="6238110"/>
                  <a:pt x="659514" y="6236097"/>
                  <a:pt x="651351" y="6234065"/>
                </a:cubicBezTo>
                <a:lnTo>
                  <a:pt x="636157" y="6229343"/>
                </a:lnTo>
                <a:lnTo>
                  <a:pt x="36670" y="6208408"/>
                </a:lnTo>
                <a:lnTo>
                  <a:pt x="36752" y="6206084"/>
                </a:lnTo>
                <a:lnTo>
                  <a:pt x="10323" y="6193998"/>
                </a:lnTo>
                <a:cubicBezTo>
                  <a:pt x="3640" y="6186831"/>
                  <a:pt x="-317" y="6177124"/>
                  <a:pt x="21" y="6166561"/>
                </a:cubicBezTo>
                <a:lnTo>
                  <a:pt x="109134" y="3041977"/>
                </a:lnTo>
                <a:lnTo>
                  <a:pt x="114183" y="3032927"/>
                </a:lnTo>
                <a:lnTo>
                  <a:pt x="109891" y="302149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A1DC31-C681-A4F5-92DF-DDBB62B19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916" y="1892595"/>
            <a:ext cx="5550195" cy="3024962"/>
          </a:xfrm>
        </p:spPr>
        <p:txBody>
          <a:bodyPr>
            <a:normAutofit/>
          </a:bodyPr>
          <a:lstStyle/>
          <a:p>
            <a:r>
              <a:rPr lang="en-US"/>
              <a:t>Twitter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ADFA25-F70F-06A0-50FD-E34E20AFE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7911" y="5230135"/>
            <a:ext cx="7430043" cy="75719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Sharrae Allen</a:t>
            </a: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Ironhack DAPT Final Project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0D8FF9F-AB75-4BE7-AF4F-CCE1382B9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5E1DCD8-15E9-4BB3-A804-F7A4EFA56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E9807CA1-E734-4098-AD21-A378B06798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9A03C8D4-0909-4692-92C6-BF40B34BF0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CF33EB9-5EB1-4F52-80B4-375BDD93F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182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736B1FFA-5640-18EE-9D1C-4684EE5B7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436" y="5878160"/>
            <a:ext cx="748980" cy="748980"/>
          </a:xfrm>
          <a:prstGeom prst="rect">
            <a:avLst/>
          </a:prstGeom>
        </p:spPr>
      </p:pic>
      <p:pic>
        <p:nvPicPr>
          <p:cNvPr id="7" name="Picture 6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533F554D-26CB-90D7-CA6D-EDB39A9ED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586" y="5828732"/>
            <a:ext cx="744009" cy="74400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62C043-B869-1294-883D-7C0655AEC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8423" y="1641161"/>
            <a:ext cx="5250764" cy="4148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1A94BC-62CD-4531-0284-C998E0DB95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15" y="1628804"/>
            <a:ext cx="5250764" cy="414810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215C3960-C4A5-4772-A2AD-DAAEF0CB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8823CD-8A9A-4979-A400-D891477B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674E314-AE1F-49BE-95D8-8DE559102F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3EB92D9-3CF3-4930-9C3E-8720D3EA2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4F0F6F-867B-4175-94CB-F6E64EF46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8FA11F6-7583-5F49-28D2-1365FD22A62D}"/>
              </a:ext>
            </a:extLst>
          </p:cNvPr>
          <p:cNvSpPr txBox="1"/>
          <p:nvPr/>
        </p:nvSpPr>
        <p:spPr>
          <a:xfrm>
            <a:off x="622815" y="572424"/>
            <a:ext cx="6956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highlight>
                  <a:srgbClr val="FFFF00"/>
                </a:highlight>
                <a:latin typeface="+mj-lt"/>
              </a:rPr>
              <a:t>Logistic Regression Results</a:t>
            </a:r>
          </a:p>
        </p:txBody>
      </p:sp>
    </p:spTree>
    <p:extLst>
      <p:ext uri="{BB962C8B-B14F-4D97-AF65-F5344CB8AC3E}">
        <p14:creationId xmlns:p14="http://schemas.microsoft.com/office/powerpoint/2010/main" val="3682710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778ADDD7-451E-4D8A-B091-DF9D1DA7F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751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579511-91D4-46A4-01E5-1B5E3557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Conclusions</a:t>
            </a:r>
          </a:p>
        </p:txBody>
      </p:sp>
      <p:grpSp>
        <p:nvGrpSpPr>
          <p:cNvPr id="29" name="Group 21">
            <a:extLst>
              <a:ext uri="{FF2B5EF4-FFF2-40B4-BE49-F238E27FC236}">
                <a16:creationId xmlns:a16="http://schemas.microsoft.com/office/drawing/2014/main" id="{8D28B75D-FF2D-4259-8FEF-7E43E96EF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157B0EB-3C49-4951-8A79-2615FAF10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96BC311-C2BC-46AD-9579-26E325F0E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6CC86E5-AAA0-4A37-8DA3-E8663A967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3">
              <a:extLst>
                <a:ext uri="{FF2B5EF4-FFF2-40B4-BE49-F238E27FC236}">
                  <a16:creationId xmlns:a16="http://schemas.microsoft.com/office/drawing/2014/main" id="{76AF8311-D179-4BC3-B716-C20F2B417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AB821CA2-6895-D282-AC60-3A60C01D3A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7806229"/>
              </p:ext>
            </p:extLst>
          </p:nvPr>
        </p:nvGraphicFramePr>
        <p:xfrm>
          <a:off x="1219200" y="2495908"/>
          <a:ext cx="9770853" cy="3676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1151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59344-C466-A15C-0999-D0DE6F87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r>
              <a:rPr lang="en-US" sz="5400"/>
              <a:t>Improvements To 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E1973-63F6-A1C6-4DB0-8AFC34122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18" y="2590800"/>
            <a:ext cx="5905598" cy="3581400"/>
          </a:xfrm>
        </p:spPr>
        <p:txBody>
          <a:bodyPr>
            <a:normAutofit/>
          </a:bodyPr>
          <a:lstStyle/>
          <a:p>
            <a:r>
              <a:rPr lang="en-US" dirty="0"/>
              <a:t>Learn other cleaning techniques</a:t>
            </a:r>
          </a:p>
          <a:p>
            <a:r>
              <a:rPr lang="en-US" dirty="0"/>
              <a:t>Use additional sentiment analysis libraries</a:t>
            </a:r>
          </a:p>
          <a:p>
            <a:r>
              <a:rPr lang="en-US" dirty="0"/>
              <a:t>Better manage data to visualization flow</a:t>
            </a:r>
          </a:p>
          <a:p>
            <a:r>
              <a:rPr lang="en-US" dirty="0"/>
              <a:t>Apply more models and hyperparameter tuning</a:t>
            </a:r>
          </a:p>
          <a:p>
            <a:r>
              <a:rPr lang="en-US" dirty="0"/>
              <a:t>Better utilize the </a:t>
            </a:r>
            <a:r>
              <a:rPr lang="en-US" dirty="0" err="1"/>
              <a:t>roBERTa</a:t>
            </a:r>
            <a:r>
              <a:rPr lang="en-US" dirty="0"/>
              <a:t> model</a:t>
            </a:r>
          </a:p>
          <a:p>
            <a:endParaRPr lang="en-US" dirty="0"/>
          </a:p>
        </p:txBody>
      </p:sp>
      <p:grpSp>
        <p:nvGrpSpPr>
          <p:cNvPr id="28" name="Group 20">
            <a:extLst>
              <a:ext uri="{FF2B5EF4-FFF2-40B4-BE49-F238E27FC236}">
                <a16:creationId xmlns:a16="http://schemas.microsoft.com/office/drawing/2014/main" id="{022A4EFE-0FAE-441E-B2D5-21996A48D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785A38D-4016-4F81-982F-D3F630539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AD3BBA26-50B7-407D-B968-0FD1F1999F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61CBB9C-7F53-453F-B850-AC6FB6EFB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Oval 22">
              <a:extLst>
                <a:ext uri="{FF2B5EF4-FFF2-40B4-BE49-F238E27FC236}">
                  <a16:creationId xmlns:a16="http://schemas.microsoft.com/office/drawing/2014/main" id="{D8D5963D-3E99-4D4B-A67C-9D1CEA0AC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6461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4" name="Rectangle 191">
            <a:extLst>
              <a:ext uri="{FF2B5EF4-FFF2-40B4-BE49-F238E27FC236}">
                <a16:creationId xmlns:a16="http://schemas.microsoft.com/office/drawing/2014/main" id="{8F08FD56-DA92-4BD4-98BB-9311E5E52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4D5B80-FB44-3A14-8D91-CEF054812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8231" y="59985"/>
            <a:ext cx="5032572" cy="1695243"/>
          </a:xfrm>
        </p:spPr>
        <p:txBody>
          <a:bodyPr>
            <a:normAutofit/>
          </a:bodyPr>
          <a:lstStyle/>
          <a:p>
            <a:r>
              <a:rPr lang="en-US" dirty="0"/>
              <a:t>What’s Next?</a:t>
            </a:r>
          </a:p>
        </p:txBody>
      </p:sp>
      <p:sp>
        <p:nvSpPr>
          <p:cNvPr id="3085" name="Rectangle 192">
            <a:extLst>
              <a:ext uri="{FF2B5EF4-FFF2-40B4-BE49-F238E27FC236}">
                <a16:creationId xmlns:a16="http://schemas.microsoft.com/office/drawing/2014/main" id="{C5D5E9CC-2294-46D1-89D0-F8C6FA5C4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420">
            <a:off x="780270" y="331637"/>
            <a:ext cx="4892736" cy="583788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Freeform: Shape 193">
            <a:extLst>
              <a:ext uri="{FF2B5EF4-FFF2-40B4-BE49-F238E27FC236}">
                <a16:creationId xmlns:a16="http://schemas.microsoft.com/office/drawing/2014/main" id="{5BABD217-EF3C-4AF3-9C20-A6619D21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27644">
            <a:off x="741222" y="293814"/>
            <a:ext cx="4987909" cy="588314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364" h="5549951">
                <a:moveTo>
                  <a:pt x="303343" y="0"/>
                </a:moveTo>
                <a:cubicBezTo>
                  <a:pt x="628090" y="31218"/>
                  <a:pt x="2667030" y="134017"/>
                  <a:pt x="3305529" y="171842"/>
                </a:cubicBezTo>
                <a:lnTo>
                  <a:pt x="4134340" y="226950"/>
                </a:lnTo>
                <a:lnTo>
                  <a:pt x="4507534" y="247374"/>
                </a:lnTo>
                <a:lnTo>
                  <a:pt x="4535413" y="269179"/>
                </a:lnTo>
                <a:cubicBezTo>
                  <a:pt x="4534822" y="279763"/>
                  <a:pt x="4534230" y="290346"/>
                  <a:pt x="4533639" y="300930"/>
                </a:cubicBezTo>
                <a:lnTo>
                  <a:pt x="4536561" y="302647"/>
                </a:lnTo>
                <a:cubicBezTo>
                  <a:pt x="4546159" y="304354"/>
                  <a:pt x="4555357" y="291327"/>
                  <a:pt x="4552987" y="334222"/>
                </a:cubicBezTo>
                <a:cubicBezTo>
                  <a:pt x="4542346" y="354710"/>
                  <a:pt x="4535332" y="373686"/>
                  <a:pt x="4530726" y="391868"/>
                </a:cubicBezTo>
                <a:lnTo>
                  <a:pt x="4527238" y="415489"/>
                </a:lnTo>
                <a:lnTo>
                  <a:pt x="4522133" y="506828"/>
                </a:lnTo>
                <a:cubicBezTo>
                  <a:pt x="4521916" y="522300"/>
                  <a:pt x="4521700" y="537773"/>
                  <a:pt x="4521483" y="553245"/>
                </a:cubicBezTo>
                <a:cubicBezTo>
                  <a:pt x="4521212" y="558170"/>
                  <a:pt x="4520118" y="568699"/>
                  <a:pt x="4518384" y="581709"/>
                </a:cubicBezTo>
                <a:lnTo>
                  <a:pt x="4517715" y="585890"/>
                </a:lnTo>
                <a:lnTo>
                  <a:pt x="4504778" y="817404"/>
                </a:lnTo>
                <a:lnTo>
                  <a:pt x="4506491" y="822238"/>
                </a:lnTo>
                <a:cubicBezTo>
                  <a:pt x="4506993" y="829783"/>
                  <a:pt x="4505912" y="837845"/>
                  <a:pt x="4504340" y="846069"/>
                </a:cubicBezTo>
                <a:lnTo>
                  <a:pt x="4502740" y="853854"/>
                </a:lnTo>
                <a:lnTo>
                  <a:pt x="4496502" y="965485"/>
                </a:lnTo>
                <a:lnTo>
                  <a:pt x="4498579" y="966385"/>
                </a:lnTo>
                <a:cubicBezTo>
                  <a:pt x="4500020" y="972743"/>
                  <a:pt x="4502811" y="980116"/>
                  <a:pt x="4502698" y="1002567"/>
                </a:cubicBezTo>
                <a:cubicBezTo>
                  <a:pt x="4491860" y="1029868"/>
                  <a:pt x="4512316" y="1067217"/>
                  <a:pt x="4497900" y="1101094"/>
                </a:cubicBezTo>
                <a:cubicBezTo>
                  <a:pt x="4494173" y="1113552"/>
                  <a:pt x="4492281" y="1152106"/>
                  <a:pt x="4497795" y="1159389"/>
                </a:cubicBezTo>
                <a:cubicBezTo>
                  <a:pt x="4498610" y="1167426"/>
                  <a:pt x="4495953" y="1176807"/>
                  <a:pt x="4502098" y="1180505"/>
                </a:cubicBezTo>
                <a:cubicBezTo>
                  <a:pt x="4509397" y="1186625"/>
                  <a:pt x="4495916" y="1214705"/>
                  <a:pt x="4505188" y="1210687"/>
                </a:cubicBezTo>
                <a:cubicBezTo>
                  <a:pt x="4495912" y="1230628"/>
                  <a:pt x="4511023" y="1246424"/>
                  <a:pt x="4514005" y="1263157"/>
                </a:cubicBezTo>
                <a:lnTo>
                  <a:pt x="4516282" y="1313374"/>
                </a:lnTo>
                <a:cubicBezTo>
                  <a:pt x="4515989" y="1324584"/>
                  <a:pt x="4515695" y="1335794"/>
                  <a:pt x="4515402" y="1347004"/>
                </a:cubicBezTo>
                <a:cubicBezTo>
                  <a:pt x="4515248" y="1348624"/>
                  <a:pt x="4515093" y="1350244"/>
                  <a:pt x="4514939" y="1351864"/>
                </a:cubicBezTo>
                <a:lnTo>
                  <a:pt x="4505820" y="1391762"/>
                </a:lnTo>
                <a:cubicBezTo>
                  <a:pt x="4507026" y="1392770"/>
                  <a:pt x="4508128" y="1394098"/>
                  <a:pt x="4509084" y="1395707"/>
                </a:cubicBezTo>
                <a:lnTo>
                  <a:pt x="4511926" y="1408524"/>
                </a:lnTo>
                <a:lnTo>
                  <a:pt x="4507185" y="1419109"/>
                </a:lnTo>
                <a:lnTo>
                  <a:pt x="4497001" y="1469337"/>
                </a:lnTo>
                <a:lnTo>
                  <a:pt x="4486104" y="1543038"/>
                </a:lnTo>
                <a:lnTo>
                  <a:pt x="4481223" y="1553997"/>
                </a:lnTo>
                <a:cubicBezTo>
                  <a:pt x="4475132" y="1579288"/>
                  <a:pt x="4478280" y="1610368"/>
                  <a:pt x="4466795" y="1626071"/>
                </a:cubicBezTo>
                <a:lnTo>
                  <a:pt x="4463080" y="1664103"/>
                </a:lnTo>
                <a:lnTo>
                  <a:pt x="4466740" y="1668558"/>
                </a:lnTo>
                <a:lnTo>
                  <a:pt x="4465090" y="1679756"/>
                </a:lnTo>
                <a:cubicBezTo>
                  <a:pt x="4465227" y="1680776"/>
                  <a:pt x="4465365" y="1681795"/>
                  <a:pt x="4465502" y="1682815"/>
                </a:cubicBezTo>
                <a:cubicBezTo>
                  <a:pt x="4466309" y="1688654"/>
                  <a:pt x="4466966" y="1694439"/>
                  <a:pt x="4467013" y="1700268"/>
                </a:cubicBezTo>
                <a:cubicBezTo>
                  <a:pt x="4452441" y="1697000"/>
                  <a:pt x="4458150" y="1726126"/>
                  <a:pt x="4455543" y="1735163"/>
                </a:cubicBezTo>
                <a:lnTo>
                  <a:pt x="4453483" y="1735289"/>
                </a:lnTo>
                <a:lnTo>
                  <a:pt x="4444985" y="1887374"/>
                </a:lnTo>
                <a:lnTo>
                  <a:pt x="4453676" y="1911536"/>
                </a:lnTo>
                <a:cubicBezTo>
                  <a:pt x="4454435" y="1928276"/>
                  <a:pt x="4455195" y="1945015"/>
                  <a:pt x="4455954" y="1961755"/>
                </a:cubicBezTo>
                <a:cubicBezTo>
                  <a:pt x="4455660" y="1972965"/>
                  <a:pt x="4455367" y="1984174"/>
                  <a:pt x="4455073" y="1995384"/>
                </a:cubicBezTo>
                <a:lnTo>
                  <a:pt x="4454611" y="2000244"/>
                </a:lnTo>
                <a:lnTo>
                  <a:pt x="4445491" y="2040142"/>
                </a:lnTo>
                <a:cubicBezTo>
                  <a:pt x="4446698" y="2041150"/>
                  <a:pt x="4447799" y="2042479"/>
                  <a:pt x="4448756" y="2044087"/>
                </a:cubicBezTo>
                <a:lnTo>
                  <a:pt x="4451597" y="2056904"/>
                </a:lnTo>
                <a:lnTo>
                  <a:pt x="4446856" y="2067489"/>
                </a:lnTo>
                <a:lnTo>
                  <a:pt x="4436672" y="2117719"/>
                </a:lnTo>
                <a:lnTo>
                  <a:pt x="4429341" y="2167300"/>
                </a:lnTo>
                <a:cubicBezTo>
                  <a:pt x="4410647" y="2519411"/>
                  <a:pt x="4376873" y="2876607"/>
                  <a:pt x="4373258" y="3223633"/>
                </a:cubicBezTo>
                <a:cubicBezTo>
                  <a:pt x="4370306" y="3302336"/>
                  <a:pt x="4363423" y="3398578"/>
                  <a:pt x="4360472" y="3477281"/>
                </a:cubicBezTo>
                <a:cubicBezTo>
                  <a:pt x="4367079" y="3471365"/>
                  <a:pt x="4356688" y="3621544"/>
                  <a:pt x="4349387" y="3639984"/>
                </a:cubicBezTo>
                <a:lnTo>
                  <a:pt x="4258626" y="5278921"/>
                </a:lnTo>
                <a:lnTo>
                  <a:pt x="4263924" y="5315626"/>
                </a:lnTo>
                <a:cubicBezTo>
                  <a:pt x="4269712" y="5323538"/>
                  <a:pt x="4266397" y="5327627"/>
                  <a:pt x="4267458" y="5350090"/>
                </a:cubicBezTo>
                <a:cubicBezTo>
                  <a:pt x="4268519" y="5372551"/>
                  <a:pt x="4251794" y="5406222"/>
                  <a:pt x="4270290" y="5450399"/>
                </a:cubicBezTo>
                <a:cubicBezTo>
                  <a:pt x="4269872" y="5457964"/>
                  <a:pt x="4260193" y="5476308"/>
                  <a:pt x="4251733" y="5484804"/>
                </a:cubicBezTo>
                <a:lnTo>
                  <a:pt x="4247081" y="5487504"/>
                </a:lnTo>
                <a:cubicBezTo>
                  <a:pt x="4245929" y="5508319"/>
                  <a:pt x="4247889" y="5526348"/>
                  <a:pt x="4243624" y="5549951"/>
                </a:cubicBezTo>
                <a:cubicBezTo>
                  <a:pt x="3535777" y="5517558"/>
                  <a:pt x="706564" y="5344821"/>
                  <a:pt x="0" y="5293146"/>
                </a:cubicBezTo>
                <a:lnTo>
                  <a:pt x="4241" y="5239903"/>
                </a:lnTo>
                <a:lnTo>
                  <a:pt x="8461" y="5233298"/>
                </a:lnTo>
                <a:cubicBezTo>
                  <a:pt x="8991" y="5232196"/>
                  <a:pt x="8639" y="5231467"/>
                  <a:pt x="8730" y="5230552"/>
                </a:cubicBezTo>
                <a:lnTo>
                  <a:pt x="9000" y="5227804"/>
                </a:lnTo>
                <a:cubicBezTo>
                  <a:pt x="9178" y="5225973"/>
                  <a:pt x="9545" y="5223940"/>
                  <a:pt x="9537" y="5222308"/>
                </a:cubicBezTo>
                <a:cubicBezTo>
                  <a:pt x="9481" y="5211840"/>
                  <a:pt x="8399" y="5224803"/>
                  <a:pt x="9222" y="5216405"/>
                </a:cubicBezTo>
                <a:cubicBezTo>
                  <a:pt x="9028" y="5215352"/>
                  <a:pt x="8703" y="5214469"/>
                  <a:pt x="8638" y="5213249"/>
                </a:cubicBezTo>
                <a:cubicBezTo>
                  <a:pt x="8596" y="5212477"/>
                  <a:pt x="8947" y="5211272"/>
                  <a:pt x="8907" y="5210500"/>
                </a:cubicBezTo>
                <a:cubicBezTo>
                  <a:pt x="8526" y="5203355"/>
                  <a:pt x="7974" y="5210896"/>
                  <a:pt x="8591" y="5204597"/>
                </a:cubicBezTo>
                <a:lnTo>
                  <a:pt x="8008" y="5201441"/>
                </a:lnTo>
                <a:cubicBezTo>
                  <a:pt x="6593" y="5193798"/>
                  <a:pt x="6556" y="5198023"/>
                  <a:pt x="7378" y="5189632"/>
                </a:cubicBezTo>
                <a:cubicBezTo>
                  <a:pt x="7183" y="5188581"/>
                  <a:pt x="6860" y="5187696"/>
                  <a:pt x="6794" y="5186477"/>
                </a:cubicBezTo>
                <a:cubicBezTo>
                  <a:pt x="6752" y="5185706"/>
                  <a:pt x="7185" y="5184394"/>
                  <a:pt x="7062" y="5183728"/>
                </a:cubicBezTo>
                <a:cubicBezTo>
                  <a:pt x="6788" y="5182241"/>
                  <a:pt x="4614" y="5182665"/>
                  <a:pt x="5627" y="5180163"/>
                </a:cubicBezTo>
                <a:lnTo>
                  <a:pt x="11039" y="5116566"/>
                </a:lnTo>
                <a:lnTo>
                  <a:pt x="78653" y="3839310"/>
                </a:lnTo>
                <a:lnTo>
                  <a:pt x="3033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Elon Musk Suddenly Incapable of Not Looking Like an Ass in Public | GQ">
            <a:extLst>
              <a:ext uri="{FF2B5EF4-FFF2-40B4-BE49-F238E27FC236}">
                <a16:creationId xmlns:a16="http://schemas.microsoft.com/office/drawing/2014/main" id="{DC78451D-32D0-123E-D7BE-2769B9560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43020419">
            <a:off x="1104416" y="2027635"/>
            <a:ext cx="4254392" cy="2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F6A8E4-15BE-1EE1-1238-0958975D9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3629" y="2031713"/>
            <a:ext cx="5032572" cy="4140487"/>
          </a:xfrm>
        </p:spPr>
        <p:txBody>
          <a:bodyPr>
            <a:normAutofit/>
          </a:bodyPr>
          <a:lstStyle/>
          <a:p>
            <a:pPr lvl="0">
              <a:lnSpc>
                <a:spcPct val="110000"/>
              </a:lnSpc>
            </a:pPr>
            <a:r>
              <a:rPr lang="en-US" dirty="0"/>
              <a:t>Add more accounts of political pundits, organizations, activists, and other key players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Incorporate the number of likes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Incorporate dates to compare to current political events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Is there a correlation with sentimentality fundraising?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How does the sentiment of the “official” accounts compare to more politically extreme accounts?</a:t>
            </a:r>
          </a:p>
          <a:p>
            <a:pPr>
              <a:lnSpc>
                <a:spcPct val="110000"/>
              </a:lnSpc>
            </a:pPr>
            <a:r>
              <a:rPr lang="en-US" dirty="0"/>
              <a:t>And much more!</a:t>
            </a:r>
          </a:p>
        </p:txBody>
      </p:sp>
      <p:grpSp>
        <p:nvGrpSpPr>
          <p:cNvPr id="3086" name="Group 194">
            <a:extLst>
              <a:ext uri="{FF2B5EF4-FFF2-40B4-BE49-F238E27FC236}">
                <a16:creationId xmlns:a16="http://schemas.microsoft.com/office/drawing/2014/main" id="{96BEFBD8-C05C-43C7-8D7B-58D37F70F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B622FDA5-36F9-4DD4-87A3-58FC513B8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734870DF-B7C4-4149-9E0F-2B602F26B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A1CD7D4A-FA69-4C48-A532-9ED58E181A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F57FB85D-1649-470D-A7BA-3475C851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0" name="Freeform: Shape 199">
            <a:extLst>
              <a:ext uri="{FF2B5EF4-FFF2-40B4-BE49-F238E27FC236}">
                <a16:creationId xmlns:a16="http://schemas.microsoft.com/office/drawing/2014/main" id="{03CCCF79-BC42-40CC-A81F-1C5962B6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93556" y="5316608"/>
            <a:ext cx="444795" cy="165514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1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1A0980D0-C2CB-4F0C-833C-1B6483572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16287B8-D771-4102-A547-95F1D4846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481674" y="478435"/>
            <a:ext cx="7411319" cy="561210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2B3F3D7-F61A-47E5-9E6D-4718104A5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5313971" y="-448352"/>
            <a:ext cx="5762562" cy="7461412"/>
          </a:xfrm>
          <a:custGeom>
            <a:avLst/>
            <a:gdLst>
              <a:gd name="connsiteX0" fmla="*/ 51 w 5747715"/>
              <a:gd name="connsiteY0" fmla="*/ 7156095 h 7476434"/>
              <a:gd name="connsiteX1" fmla="*/ 372468 w 5747715"/>
              <a:gd name="connsiteY1" fmla="*/ 49980 h 7476434"/>
              <a:gd name="connsiteX2" fmla="*/ 428298 w 5747715"/>
              <a:gd name="connsiteY2" fmla="*/ 36 h 7476434"/>
              <a:gd name="connsiteX3" fmla="*/ 1260896 w 5747715"/>
              <a:gd name="connsiteY3" fmla="*/ 43670 h 7476434"/>
              <a:gd name="connsiteX4" fmla="*/ 1260903 w 5747715"/>
              <a:gd name="connsiteY4" fmla="*/ 43667 h 7476434"/>
              <a:gd name="connsiteX5" fmla="*/ 5703188 w 5747715"/>
              <a:gd name="connsiteY5" fmla="*/ 276477 h 7476434"/>
              <a:gd name="connsiteX6" fmla="*/ 5731744 w 5747715"/>
              <a:gd name="connsiteY6" fmla="*/ 290068 h 7476434"/>
              <a:gd name="connsiteX7" fmla="*/ 5737944 w 5747715"/>
              <a:gd name="connsiteY7" fmla="*/ 307379 h 7476434"/>
              <a:gd name="connsiteX8" fmla="*/ 5747715 w 5747715"/>
              <a:gd name="connsiteY8" fmla="*/ 310316 h 7476434"/>
              <a:gd name="connsiteX9" fmla="*/ 5742359 w 5747715"/>
              <a:gd name="connsiteY9" fmla="*/ 368088 h 7476434"/>
              <a:gd name="connsiteX10" fmla="*/ 5729800 w 5747715"/>
              <a:gd name="connsiteY10" fmla="*/ 582441 h 7476434"/>
              <a:gd name="connsiteX11" fmla="*/ 5729763 w 5747715"/>
              <a:gd name="connsiteY11" fmla="*/ 583226 h 7476434"/>
              <a:gd name="connsiteX12" fmla="*/ 5703604 w 5747715"/>
              <a:gd name="connsiteY12" fmla="*/ 1111310 h 7476434"/>
              <a:gd name="connsiteX13" fmla="*/ 5701408 w 5747715"/>
              <a:gd name="connsiteY13" fmla="*/ 1154921 h 7476434"/>
              <a:gd name="connsiteX14" fmla="*/ 5702723 w 5747715"/>
              <a:gd name="connsiteY14" fmla="*/ 1160573 h 7476434"/>
              <a:gd name="connsiteX15" fmla="*/ 5704569 w 5747715"/>
              <a:gd name="connsiteY15" fmla="*/ 1189001 h 7476434"/>
              <a:gd name="connsiteX16" fmla="*/ 5698571 w 5747715"/>
              <a:gd name="connsiteY16" fmla="*/ 1305093 h 7476434"/>
              <a:gd name="connsiteX17" fmla="*/ 5698439 w 5747715"/>
              <a:gd name="connsiteY17" fmla="*/ 1373782 h 7476434"/>
              <a:gd name="connsiteX18" fmla="*/ 5703819 w 5747715"/>
              <a:gd name="connsiteY18" fmla="*/ 1398663 h 7476434"/>
              <a:gd name="connsiteX19" fmla="*/ 5705163 w 5747715"/>
              <a:gd name="connsiteY19" fmla="*/ 1564478 h 7476434"/>
              <a:gd name="connsiteX20" fmla="*/ 5698497 w 5747715"/>
              <a:gd name="connsiteY20" fmla="*/ 1620768 h 7476434"/>
              <a:gd name="connsiteX21" fmla="*/ 5682815 w 5747715"/>
              <a:gd name="connsiteY21" fmla="*/ 1736849 h 7476434"/>
              <a:gd name="connsiteX22" fmla="*/ 5683823 w 5747715"/>
              <a:gd name="connsiteY22" fmla="*/ 1825831 h 7476434"/>
              <a:gd name="connsiteX23" fmla="*/ 5677720 w 5747715"/>
              <a:gd name="connsiteY23" fmla="*/ 1838743 h 7476434"/>
              <a:gd name="connsiteX24" fmla="*/ 5671230 w 5747715"/>
              <a:gd name="connsiteY24" fmla="*/ 1885441 h 7476434"/>
              <a:gd name="connsiteX25" fmla="*/ 5662929 w 5747715"/>
              <a:gd name="connsiteY25" fmla="*/ 1912918 h 7476434"/>
              <a:gd name="connsiteX26" fmla="*/ 5658020 w 5747715"/>
              <a:gd name="connsiteY26" fmla="*/ 2008900 h 7476434"/>
              <a:gd name="connsiteX27" fmla="*/ 5650780 w 5747715"/>
              <a:gd name="connsiteY27" fmla="*/ 2149876 h 7476434"/>
              <a:gd name="connsiteX28" fmla="*/ 5651025 w 5747715"/>
              <a:gd name="connsiteY28" fmla="*/ 2150933 h 7476434"/>
              <a:gd name="connsiteX29" fmla="*/ 5652871 w 5747715"/>
              <a:gd name="connsiteY29" fmla="*/ 2179360 h 7476434"/>
              <a:gd name="connsiteX30" fmla="*/ 5646872 w 5747715"/>
              <a:gd name="connsiteY30" fmla="*/ 2295452 h 7476434"/>
              <a:gd name="connsiteX31" fmla="*/ 5646741 w 5747715"/>
              <a:gd name="connsiteY31" fmla="*/ 2364141 h 7476434"/>
              <a:gd name="connsiteX32" fmla="*/ 5657938 w 5747715"/>
              <a:gd name="connsiteY32" fmla="*/ 2389009 h 7476434"/>
              <a:gd name="connsiteX33" fmla="*/ 5533444 w 5747715"/>
              <a:gd name="connsiteY33" fmla="*/ 4422183 h 7476434"/>
              <a:gd name="connsiteX34" fmla="*/ 5526370 w 5747715"/>
              <a:gd name="connsiteY34" fmla="*/ 4537395 h 7476434"/>
              <a:gd name="connsiteX35" fmla="*/ 5503188 w 5747715"/>
              <a:gd name="connsiteY35" fmla="*/ 4975984 h 7476434"/>
              <a:gd name="connsiteX36" fmla="*/ 5369324 w 5747715"/>
              <a:gd name="connsiteY36" fmla="*/ 7437603 h 7476434"/>
              <a:gd name="connsiteX37" fmla="*/ 5325855 w 5747715"/>
              <a:gd name="connsiteY37" fmla="*/ 7476382 h 7476434"/>
              <a:gd name="connsiteX38" fmla="*/ 4493251 w 5747715"/>
              <a:gd name="connsiteY38" fmla="*/ 7432748 h 7476434"/>
              <a:gd name="connsiteX39" fmla="*/ 4493249 w 5747715"/>
              <a:gd name="connsiteY39" fmla="*/ 7432748 h 7476434"/>
              <a:gd name="connsiteX40" fmla="*/ 39226 w 5747715"/>
              <a:gd name="connsiteY40" fmla="*/ 7199323 h 7476434"/>
              <a:gd name="connsiteX41" fmla="*/ 28872 w 5747715"/>
              <a:gd name="connsiteY41" fmla="*/ 7194396 h 7476434"/>
              <a:gd name="connsiteX42" fmla="*/ 23220 w 5747715"/>
              <a:gd name="connsiteY42" fmla="*/ 7194103 h 7476434"/>
              <a:gd name="connsiteX43" fmla="*/ 23354 w 5747715"/>
              <a:gd name="connsiteY43" fmla="*/ 7191771 h 7476434"/>
              <a:gd name="connsiteX44" fmla="*/ 10670 w 5747715"/>
              <a:gd name="connsiteY44" fmla="*/ 7185736 h 7476434"/>
              <a:gd name="connsiteX45" fmla="*/ 51 w 5747715"/>
              <a:gd name="connsiteY45" fmla="*/ 7156095 h 7476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747715" h="7476434">
                <a:moveTo>
                  <a:pt x="51" y="7156095"/>
                </a:moveTo>
                <a:cubicBezTo>
                  <a:pt x="124190" y="4787390"/>
                  <a:pt x="248330" y="2418685"/>
                  <a:pt x="372468" y="49980"/>
                </a:cubicBezTo>
                <a:cubicBezTo>
                  <a:pt x="373654" y="27351"/>
                  <a:pt x="405522" y="-1158"/>
                  <a:pt x="428298" y="36"/>
                </a:cubicBezTo>
                <a:lnTo>
                  <a:pt x="1260896" y="43670"/>
                </a:lnTo>
                <a:lnTo>
                  <a:pt x="1260903" y="43667"/>
                </a:lnTo>
                <a:lnTo>
                  <a:pt x="5703188" y="276477"/>
                </a:lnTo>
                <a:cubicBezTo>
                  <a:pt x="5714585" y="277107"/>
                  <a:pt x="5724660" y="282250"/>
                  <a:pt x="5731744" y="290068"/>
                </a:cubicBezTo>
                <a:lnTo>
                  <a:pt x="5737944" y="307379"/>
                </a:lnTo>
                <a:lnTo>
                  <a:pt x="5747715" y="310316"/>
                </a:lnTo>
                <a:cubicBezTo>
                  <a:pt x="5746977" y="322786"/>
                  <a:pt x="5743096" y="355617"/>
                  <a:pt x="5742359" y="368088"/>
                </a:cubicBezTo>
                <a:lnTo>
                  <a:pt x="5729800" y="582441"/>
                </a:lnTo>
                <a:lnTo>
                  <a:pt x="5729763" y="583226"/>
                </a:lnTo>
                <a:cubicBezTo>
                  <a:pt x="5722428" y="733989"/>
                  <a:pt x="5713606" y="911960"/>
                  <a:pt x="5703604" y="1111310"/>
                </a:cubicBezTo>
                <a:lnTo>
                  <a:pt x="5701408" y="1154921"/>
                </a:lnTo>
                <a:lnTo>
                  <a:pt x="5702723" y="1160573"/>
                </a:lnTo>
                <a:cubicBezTo>
                  <a:pt x="5703803" y="1166988"/>
                  <a:pt x="5704640" y="1175774"/>
                  <a:pt x="5704569" y="1189001"/>
                </a:cubicBezTo>
                <a:cubicBezTo>
                  <a:pt x="5691019" y="1221169"/>
                  <a:pt x="5716594" y="1265177"/>
                  <a:pt x="5698571" y="1305093"/>
                </a:cubicBezTo>
                <a:cubicBezTo>
                  <a:pt x="5693911" y="1319772"/>
                  <a:pt x="5691545" y="1365200"/>
                  <a:pt x="5698439" y="1373782"/>
                </a:cubicBezTo>
                <a:cubicBezTo>
                  <a:pt x="5699458" y="1383251"/>
                  <a:pt x="5696136" y="1394305"/>
                  <a:pt x="5703819" y="1398663"/>
                </a:cubicBezTo>
                <a:cubicBezTo>
                  <a:pt x="5704940" y="1430445"/>
                  <a:pt x="5706050" y="1527461"/>
                  <a:pt x="5705163" y="1564478"/>
                </a:cubicBezTo>
                <a:cubicBezTo>
                  <a:pt x="5704796" y="1577686"/>
                  <a:pt x="5698864" y="1607559"/>
                  <a:pt x="5698497" y="1620768"/>
                </a:cubicBezTo>
                <a:cubicBezTo>
                  <a:pt x="5692571" y="1683165"/>
                  <a:pt x="5688920" y="1698353"/>
                  <a:pt x="5682815" y="1736849"/>
                </a:cubicBezTo>
                <a:cubicBezTo>
                  <a:pt x="5683151" y="1766510"/>
                  <a:pt x="5683487" y="1796170"/>
                  <a:pt x="5683823" y="1825831"/>
                </a:cubicBezTo>
                <a:lnTo>
                  <a:pt x="5677720" y="1838743"/>
                </a:lnTo>
                <a:cubicBezTo>
                  <a:pt x="5673913" y="1853643"/>
                  <a:pt x="5672993" y="1870248"/>
                  <a:pt x="5671230" y="1885441"/>
                </a:cubicBezTo>
                <a:lnTo>
                  <a:pt x="5662929" y="1912918"/>
                </a:lnTo>
                <a:lnTo>
                  <a:pt x="5658020" y="2008900"/>
                </a:lnTo>
                <a:lnTo>
                  <a:pt x="5650780" y="2149876"/>
                </a:lnTo>
                <a:lnTo>
                  <a:pt x="5651025" y="2150933"/>
                </a:lnTo>
                <a:cubicBezTo>
                  <a:pt x="5652105" y="2157348"/>
                  <a:pt x="5652942" y="2166133"/>
                  <a:pt x="5652871" y="2179360"/>
                </a:cubicBezTo>
                <a:cubicBezTo>
                  <a:pt x="5639321" y="2211528"/>
                  <a:pt x="5664896" y="2255536"/>
                  <a:pt x="5646872" y="2295452"/>
                </a:cubicBezTo>
                <a:cubicBezTo>
                  <a:pt x="5642213" y="2310133"/>
                  <a:pt x="5639848" y="2355559"/>
                  <a:pt x="5646741" y="2364141"/>
                </a:cubicBezTo>
                <a:cubicBezTo>
                  <a:pt x="5647760" y="2373611"/>
                  <a:pt x="5650256" y="2384651"/>
                  <a:pt x="5657938" y="2389009"/>
                </a:cubicBezTo>
                <a:cubicBezTo>
                  <a:pt x="5636135" y="2742946"/>
                  <a:pt x="5586710" y="3553874"/>
                  <a:pt x="5533444" y="4422183"/>
                </a:cubicBezTo>
                <a:lnTo>
                  <a:pt x="5526370" y="4537395"/>
                </a:lnTo>
                <a:lnTo>
                  <a:pt x="5503188" y="4975984"/>
                </a:lnTo>
                <a:cubicBezTo>
                  <a:pt x="5446496" y="6045372"/>
                  <a:pt x="5395355" y="6990311"/>
                  <a:pt x="5369324" y="7437603"/>
                </a:cubicBezTo>
                <a:cubicBezTo>
                  <a:pt x="5368009" y="7460204"/>
                  <a:pt x="5348609" y="7477516"/>
                  <a:pt x="5325855" y="7476382"/>
                </a:cubicBezTo>
                <a:lnTo>
                  <a:pt x="4493251" y="7432748"/>
                </a:lnTo>
                <a:lnTo>
                  <a:pt x="4493249" y="7432748"/>
                </a:lnTo>
                <a:lnTo>
                  <a:pt x="39226" y="7199323"/>
                </a:lnTo>
                <a:lnTo>
                  <a:pt x="28872" y="7194396"/>
                </a:lnTo>
                <a:lnTo>
                  <a:pt x="23220" y="7194103"/>
                </a:lnTo>
                <a:lnTo>
                  <a:pt x="23354" y="7191771"/>
                </a:lnTo>
                <a:lnTo>
                  <a:pt x="10670" y="7185736"/>
                </a:lnTo>
                <a:cubicBezTo>
                  <a:pt x="3585" y="7177918"/>
                  <a:pt x="-510" y="7167425"/>
                  <a:pt x="51" y="715609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122" name="Picture 2" descr="We Did it, Joe! – RESIST">
            <a:extLst>
              <a:ext uri="{FF2B5EF4-FFF2-40B4-BE49-F238E27FC236}">
                <a16:creationId xmlns:a16="http://schemas.microsoft.com/office/drawing/2014/main" id="{9E357EF6-295F-B63E-245D-7AA139F79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51251">
            <a:off x="5474160" y="729227"/>
            <a:ext cx="5448315" cy="5080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2BAAB9-78B0-CFC6-5D9C-A93D6A417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1682945"/>
            <a:ext cx="4451132" cy="3101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THANK YOU!!</a:t>
            </a: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3BEA892B-8C13-4097-9211-8894FB81B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246142">
            <a:off x="10976334" y="-447338"/>
            <a:ext cx="444795" cy="205837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464AF36-4E8E-4205-B8DE-FFA5665C9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19823D03-625A-44AF-9047-BEBE5E2D6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861FA53-1B2D-42E4-917A-1EFD6335A4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868A989-D930-4AD4-B238-66F0189140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3729635-CDB3-4134-BFCD-E66EF4736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7146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D401C-8A22-D514-FA9F-C6C8DC2D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65AF1-36CD-EA00-355C-CDE696D63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Korolov</a:t>
            </a:r>
            <a:r>
              <a:rPr lang="en-US" dirty="0"/>
              <a:t>, Maria. “What is sentiment analysis? Using NLP and ML to Extract Meaning.” </a:t>
            </a:r>
            <a:r>
              <a:rPr lang="en-US" i="1" dirty="0"/>
              <a:t>CIO, CIO, 9 Sept. 2021, </a:t>
            </a:r>
            <a:r>
              <a:rPr lang="en-US" dirty="0"/>
              <a:t>https://</a:t>
            </a:r>
            <a:r>
              <a:rPr lang="en-US" dirty="0" err="1"/>
              <a:t>www.cio.com</a:t>
            </a:r>
            <a:r>
              <a:rPr lang="en-US" dirty="0"/>
              <a:t>/article/189218/what-is-sentiment-analysis-using-nlp-and-ml-to-extract-meaning.html#:~:text=Sentiment%20analysis%20is%20analytical%20technique,media%20posts%2C%20and%20other%20content.</a:t>
            </a:r>
          </a:p>
        </p:txBody>
      </p:sp>
    </p:spTree>
    <p:extLst>
      <p:ext uri="{BB962C8B-B14F-4D97-AF65-F5344CB8AC3E}">
        <p14:creationId xmlns:p14="http://schemas.microsoft.com/office/powerpoint/2010/main" val="3339554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778ADDD7-451E-4D8A-B091-DF9D1DA7F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751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579511-91D4-46A4-01E5-1B5E3557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pPr algn="r"/>
            <a:r>
              <a:rPr lang="en-US"/>
              <a:t>Goals</a:t>
            </a:r>
          </a:p>
        </p:txBody>
      </p:sp>
      <p:grpSp>
        <p:nvGrpSpPr>
          <p:cNvPr id="29" name="Group 21">
            <a:extLst>
              <a:ext uri="{FF2B5EF4-FFF2-40B4-BE49-F238E27FC236}">
                <a16:creationId xmlns:a16="http://schemas.microsoft.com/office/drawing/2014/main" id="{8D28B75D-FF2D-4259-8FEF-7E43E96EF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157B0EB-3C49-4951-8A79-2615FAF10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96BC311-C2BC-46AD-9579-26E325F0E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6CC86E5-AAA0-4A37-8DA3-E8663A967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23">
              <a:extLst>
                <a:ext uri="{FF2B5EF4-FFF2-40B4-BE49-F238E27FC236}">
                  <a16:creationId xmlns:a16="http://schemas.microsoft.com/office/drawing/2014/main" id="{76AF8311-D179-4BC3-B716-C20F2B417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AB821CA2-6895-D282-AC60-3A60C01D3A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146527"/>
              </p:ext>
            </p:extLst>
          </p:nvPr>
        </p:nvGraphicFramePr>
        <p:xfrm>
          <a:off x="1219200" y="2495908"/>
          <a:ext cx="9770853" cy="3676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430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E98D3-51FB-6978-E12A-20C7A206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4600" dirty="0"/>
              <a:t>What is Natural Language 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B5C1-4EED-BBD6-930B-C68B57BA0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18" y="2590800"/>
            <a:ext cx="5905598" cy="35814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Natural language processing </a:t>
            </a:r>
            <a:r>
              <a:rPr lang="en-US" dirty="0"/>
              <a:t>(NLP) is the automatic manipulation of everyday communication in human languages so computers so process and understand them.</a:t>
            </a:r>
          </a:p>
          <a:p>
            <a:r>
              <a:rPr lang="en-US" b="1" dirty="0"/>
              <a:t>Sentiment analysis </a:t>
            </a:r>
            <a:r>
              <a:rPr lang="en-US" dirty="0"/>
              <a:t>uses statistics, NLP, and machine learning to “determine the emotional meaning of communications.” (</a:t>
            </a:r>
            <a:r>
              <a:rPr lang="en-US" dirty="0" err="1"/>
              <a:t>Korolov</a:t>
            </a:r>
            <a:r>
              <a:rPr lang="en-US" dirty="0"/>
              <a:t>)</a:t>
            </a:r>
          </a:p>
          <a:p>
            <a:r>
              <a:rPr lang="en-US" b="1" dirty="0"/>
              <a:t>Sentiment Labels</a:t>
            </a:r>
          </a:p>
          <a:p>
            <a:pPr lvl="1"/>
            <a:r>
              <a:rPr lang="en-US" dirty="0"/>
              <a:t>Positive</a:t>
            </a:r>
          </a:p>
          <a:p>
            <a:pPr lvl="1"/>
            <a:r>
              <a:rPr lang="en-US" dirty="0"/>
              <a:t>Negative</a:t>
            </a:r>
          </a:p>
          <a:p>
            <a:pPr lvl="1"/>
            <a:r>
              <a:rPr lang="en-US" dirty="0"/>
              <a:t>Neutral</a:t>
            </a:r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2A4EFE-0FAE-441E-B2D5-21996A48D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785A38D-4016-4F81-982F-D3F630539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" name="Straight Connector 12">
                <a:extLst>
                  <a:ext uri="{FF2B5EF4-FFF2-40B4-BE49-F238E27FC236}">
                    <a16:creationId xmlns:a16="http://schemas.microsoft.com/office/drawing/2014/main" id="{AD3BBA26-50B7-407D-B968-0FD1F1999F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61CBB9C-7F53-453F-B850-AC6FB6EFB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8D5963D-3E99-4D4B-A67C-9D1CEA0AC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716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C87903-63CE-3275-4591-285929CC0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 rot="21472266">
            <a:off x="1160268" y="1128255"/>
            <a:ext cx="5466645" cy="410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91DEC-7B21-AF33-1A9C-2E23CAE74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1450" y="685800"/>
            <a:ext cx="4984750" cy="1911741"/>
          </a:xfrm>
        </p:spPr>
        <p:txBody>
          <a:bodyPr anchor="b">
            <a:normAutofit/>
          </a:bodyPr>
          <a:lstStyle/>
          <a:p>
            <a:r>
              <a:rPr lang="en-US" dirty="0"/>
              <a:t>Dataset:</a:t>
            </a:r>
            <a:br>
              <a:rPr lang="en-US" dirty="0"/>
            </a:br>
            <a:r>
              <a:rPr lang="en-US" dirty="0"/>
              <a:t>The Republicans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6CBEF-11EF-7397-8E96-5FF758AE7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8150" y="2961280"/>
            <a:ext cx="3245726" cy="3226050"/>
          </a:xfrm>
        </p:spPr>
        <p:txBody>
          <a:bodyPr>
            <a:normAutofit/>
          </a:bodyPr>
          <a:lstStyle/>
          <a:p>
            <a:r>
              <a:rPr lang="en-US" dirty="0"/>
              <a:t>The Republican National Committee</a:t>
            </a:r>
          </a:p>
          <a:p>
            <a:r>
              <a:rPr lang="en-US" dirty="0"/>
              <a:t>Political Right</a:t>
            </a:r>
          </a:p>
          <a:p>
            <a:r>
              <a:rPr lang="en-US" dirty="0"/>
              <a:t>Username: @GOP</a:t>
            </a:r>
          </a:p>
          <a:p>
            <a:r>
              <a:rPr lang="en-US" dirty="0"/>
              <a:t>Latest 3,188 Tweets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1352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C87903-63CE-3275-4591-285929CC0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 rot="21472266">
            <a:off x="1160268" y="1214251"/>
            <a:ext cx="5466645" cy="393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91DEC-7B21-AF33-1A9C-2E23CAE74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1450" y="685800"/>
            <a:ext cx="4984750" cy="1911741"/>
          </a:xfrm>
        </p:spPr>
        <p:txBody>
          <a:bodyPr anchor="b">
            <a:normAutofit/>
          </a:bodyPr>
          <a:lstStyle/>
          <a:p>
            <a:r>
              <a:rPr lang="en-US" dirty="0"/>
              <a:t>Dataset:</a:t>
            </a:r>
            <a:br>
              <a:rPr lang="en-US" dirty="0"/>
            </a:br>
            <a:r>
              <a:rPr lang="en-US" dirty="0"/>
              <a:t>The Democrats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6CBEF-11EF-7397-8E96-5FF758AE7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8150" y="2961280"/>
            <a:ext cx="3245726" cy="3226050"/>
          </a:xfrm>
        </p:spPr>
        <p:txBody>
          <a:bodyPr>
            <a:normAutofit/>
          </a:bodyPr>
          <a:lstStyle/>
          <a:p>
            <a:r>
              <a:rPr lang="en-US" dirty="0"/>
              <a:t>The Democratic National Committee</a:t>
            </a:r>
          </a:p>
          <a:p>
            <a:r>
              <a:rPr lang="en-US" dirty="0"/>
              <a:t>Username: @</a:t>
            </a:r>
            <a:r>
              <a:rPr lang="en-US" dirty="0" err="1"/>
              <a:t>TheDemocrats</a:t>
            </a:r>
            <a:endParaRPr lang="en-US" dirty="0"/>
          </a:p>
          <a:p>
            <a:r>
              <a:rPr lang="en-US" dirty="0"/>
              <a:t>Latest 3,233 Tweets</a:t>
            </a:r>
          </a:p>
          <a:p>
            <a:r>
              <a:rPr lang="en-US" dirty="0"/>
              <a:t>Political Left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6981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81A7265-3506-4AA8-B738-A2573AA99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51D1-79EF-44AA-9AF3-54B784A1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230702"/>
            <a:ext cx="4111925" cy="4399472"/>
          </a:xfrm>
        </p:spPr>
        <p:txBody>
          <a:bodyPr anchor="t">
            <a:normAutofit/>
          </a:bodyPr>
          <a:lstStyle/>
          <a:p>
            <a:r>
              <a:rPr lang="en-US" dirty="0"/>
              <a:t>Techniques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0B2377-2BD7-4957-B891-136A830A2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CA48E6D-74D3-4D4B-9C3B-C0797917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30AF523E-E0A1-4A12-9FA4-C826F31F70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0300EFBC-C1C9-48FD-92B5-F750D25AB1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A331456-781B-4BED-B83E-CEBDEFF7F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C168F2C-F5F7-C931-273C-D907DB17F8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2480482"/>
              </p:ext>
            </p:extLst>
          </p:nvPr>
        </p:nvGraphicFramePr>
        <p:xfrm>
          <a:off x="6096000" y="718868"/>
          <a:ext cx="5410200" cy="545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9351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5C3960-C4A5-4772-A2AD-DAAEF0CB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8823CD-8A9A-4979-A400-D891477B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674E314-AE1F-49BE-95D8-8DE559102F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3EB92D9-3CF3-4930-9C3E-8720D3EA2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4F0F6F-867B-4175-94CB-F6E64EF46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8FA11F6-7583-5F49-28D2-1365FD22A62D}"/>
              </a:ext>
            </a:extLst>
          </p:cNvPr>
          <p:cNvSpPr txBox="1"/>
          <p:nvPr/>
        </p:nvSpPr>
        <p:spPr>
          <a:xfrm>
            <a:off x="622815" y="572424"/>
            <a:ext cx="7347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err="1">
                <a:highlight>
                  <a:srgbClr val="FFFF00"/>
                </a:highlight>
                <a:latin typeface="+mj-lt"/>
              </a:rPr>
              <a:t>roBERTa</a:t>
            </a:r>
            <a:r>
              <a:rPr lang="en-US" sz="2800" i="1" dirty="0">
                <a:highlight>
                  <a:srgbClr val="FFFF00"/>
                </a:highlight>
                <a:latin typeface="+mj-lt"/>
              </a:rPr>
              <a:t> Twitter Sentiment Analysis Model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A798D86-2590-DD3A-4C0F-3EE07DE16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17" y="1912441"/>
            <a:ext cx="4900657" cy="27016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9E0D80-4444-7624-7383-FA3DA8DD1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827" y="5019243"/>
            <a:ext cx="1988835" cy="66294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31737BB-0A2F-3331-0793-BA2676BFF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227" y="1912441"/>
            <a:ext cx="5018748" cy="270164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9459246-F9AF-3ABB-5648-9A2A7520F6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0108" y="5019243"/>
            <a:ext cx="1833264" cy="650863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4D48680-7834-AEBC-BA30-5A0ADDAF7F94}"/>
              </a:ext>
            </a:extLst>
          </p:cNvPr>
          <p:cNvCxnSpPr>
            <a:cxnSpLocks/>
          </p:cNvCxnSpPr>
          <p:nvPr/>
        </p:nvCxnSpPr>
        <p:spPr>
          <a:xfrm flipV="1">
            <a:off x="6096000" y="1806567"/>
            <a:ext cx="0" cy="4581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934A11A-FC89-CDD3-5C4F-B0998A73F3B2}"/>
              </a:ext>
            </a:extLst>
          </p:cNvPr>
          <p:cNvSpPr txBox="1"/>
          <p:nvPr/>
        </p:nvSpPr>
        <p:spPr>
          <a:xfrm>
            <a:off x="622815" y="1171412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Sentiment Scores</a:t>
            </a:r>
          </a:p>
        </p:txBody>
      </p:sp>
    </p:spTree>
    <p:extLst>
      <p:ext uri="{BB962C8B-B14F-4D97-AF65-F5344CB8AC3E}">
        <p14:creationId xmlns:p14="http://schemas.microsoft.com/office/powerpoint/2010/main" val="4040001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5C3960-C4A5-4772-A2AD-DAAEF0CB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8823CD-8A9A-4979-A400-D891477B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674E314-AE1F-49BE-95D8-8DE559102F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3EB92D9-3CF3-4930-9C3E-8720D3EA2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4F0F6F-867B-4175-94CB-F6E64EF46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8FA11F6-7583-5F49-28D2-1365FD22A62D}"/>
              </a:ext>
            </a:extLst>
          </p:cNvPr>
          <p:cNvSpPr txBox="1"/>
          <p:nvPr/>
        </p:nvSpPr>
        <p:spPr>
          <a:xfrm>
            <a:off x="403926" y="168421"/>
            <a:ext cx="6956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highlight>
                  <a:srgbClr val="FFFF00"/>
                </a:highlight>
                <a:latin typeface="+mj-lt"/>
              </a:rPr>
              <a:t>NLTK Findings: GOP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B34B16-0FAA-EFF7-B84A-C1B743B20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30"/>
          <a:stretch/>
        </p:blipFill>
        <p:spPr>
          <a:xfrm>
            <a:off x="3150967" y="979503"/>
            <a:ext cx="5604004" cy="22659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79BC5D-7BCE-B6B7-A78B-FB367B83976D}"/>
              </a:ext>
            </a:extLst>
          </p:cNvPr>
          <p:cNvSpPr txBox="1"/>
          <p:nvPr/>
        </p:nvSpPr>
        <p:spPr>
          <a:xfrm>
            <a:off x="5092163" y="56221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FC9F9-8A6E-F489-2430-3A404576F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77" y="3967670"/>
            <a:ext cx="5494082" cy="2187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4AABCB-0E1C-50F4-FA81-DB159511B399}"/>
              </a:ext>
            </a:extLst>
          </p:cNvPr>
          <p:cNvSpPr txBox="1"/>
          <p:nvPr/>
        </p:nvSpPr>
        <p:spPr>
          <a:xfrm>
            <a:off x="2365903" y="3453854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Neutral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8BA719-7CDB-6546-50FC-960E217DD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036" y="3997116"/>
            <a:ext cx="5494083" cy="21877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D3ED9F-9BF1-545A-B1CE-0844B8E002DF}"/>
              </a:ext>
            </a:extLst>
          </p:cNvPr>
          <p:cNvSpPr txBox="1"/>
          <p:nvPr/>
        </p:nvSpPr>
        <p:spPr>
          <a:xfrm>
            <a:off x="8628333" y="345385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1750816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5C3960-C4A5-4772-A2AD-DAAEF0CB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8823CD-8A9A-4979-A400-D891477B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674E314-AE1F-49BE-95D8-8DE559102F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3EB92D9-3CF3-4930-9C3E-8720D3EA26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4F0F6F-867B-4175-94CB-F6E64EF46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8FA11F6-7583-5F49-28D2-1365FD22A62D}"/>
              </a:ext>
            </a:extLst>
          </p:cNvPr>
          <p:cNvSpPr txBox="1"/>
          <p:nvPr/>
        </p:nvSpPr>
        <p:spPr>
          <a:xfrm>
            <a:off x="403926" y="168421"/>
            <a:ext cx="6956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highlight>
                  <a:srgbClr val="FFFF00"/>
                </a:highlight>
                <a:latin typeface="+mj-lt"/>
              </a:rPr>
              <a:t>NLTK Findings: DNC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9BC5D-7BCE-B6B7-A78B-FB367B83976D}"/>
              </a:ext>
            </a:extLst>
          </p:cNvPr>
          <p:cNvSpPr txBox="1"/>
          <p:nvPr/>
        </p:nvSpPr>
        <p:spPr>
          <a:xfrm>
            <a:off x="5092163" y="56221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4AABCB-0E1C-50F4-FA81-DB159511B399}"/>
              </a:ext>
            </a:extLst>
          </p:cNvPr>
          <p:cNvSpPr txBox="1"/>
          <p:nvPr/>
        </p:nvSpPr>
        <p:spPr>
          <a:xfrm>
            <a:off x="2365903" y="3453854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Neutral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D3ED9F-9BF1-545A-B1CE-0844B8E002DF}"/>
              </a:ext>
            </a:extLst>
          </p:cNvPr>
          <p:cNvSpPr txBox="1"/>
          <p:nvPr/>
        </p:nvSpPr>
        <p:spPr>
          <a:xfrm>
            <a:off x="8628333" y="345385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7D111-4040-FA12-0358-F7C709DAA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056" y="978930"/>
            <a:ext cx="5619005" cy="2241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9C9998-0323-255C-8A96-F35FA28B2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36" y="3943351"/>
            <a:ext cx="5494084" cy="21917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77E9ED-945A-BC33-5F15-DC6BFE060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172" y="3915511"/>
            <a:ext cx="5494086" cy="2191710"/>
          </a:xfrm>
          <a:prstGeom prst="rect">
            <a:avLst/>
          </a:prstGeom>
        </p:spPr>
      </p:pic>
      <p:pic>
        <p:nvPicPr>
          <p:cNvPr id="4098" name="Picture 2" descr="Tableau Logo for website - Sybyl">
            <a:hlinkClick r:id="rId5"/>
            <a:extLst>
              <a:ext uri="{FF2B5EF4-FFF2-40B4-BE49-F238E27FC236}">
                <a16:creationId xmlns:a16="http://schemas.microsoft.com/office/drawing/2014/main" id="{905BC3B8-1585-F1F0-49C4-94EBD34DB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625" y="232962"/>
            <a:ext cx="1035633" cy="103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396135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374</Words>
  <Application>Microsoft Macintosh PowerPoint</Application>
  <PresentationFormat>Widescreen</PresentationFormat>
  <Paragraphs>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Consolas</vt:lpstr>
      <vt:lpstr>Franklin Gothic Heavy</vt:lpstr>
      <vt:lpstr>StreetscapeVTI</vt:lpstr>
      <vt:lpstr>Twitter Sentiment Analysis</vt:lpstr>
      <vt:lpstr>Goals</vt:lpstr>
      <vt:lpstr>What is Natural Language Processing?</vt:lpstr>
      <vt:lpstr>Dataset: The Republicans</vt:lpstr>
      <vt:lpstr>Dataset: The Democrats</vt:lpstr>
      <vt:lpstr>Techniques</vt:lpstr>
      <vt:lpstr>PowerPoint Presentation</vt:lpstr>
      <vt:lpstr>PowerPoint Presentation</vt:lpstr>
      <vt:lpstr>PowerPoint Presentation</vt:lpstr>
      <vt:lpstr>PowerPoint Presentation</vt:lpstr>
      <vt:lpstr>Conclusions</vt:lpstr>
      <vt:lpstr>Improvements To Make</vt:lpstr>
      <vt:lpstr>What’s Next?</vt:lpstr>
      <vt:lpstr>THANK YOU!!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</dc:title>
  <dc:creator>Sharrae Allen</dc:creator>
  <cp:lastModifiedBy>Sharrae Allen</cp:lastModifiedBy>
  <cp:revision>2</cp:revision>
  <dcterms:created xsi:type="dcterms:W3CDTF">2022-05-19T09:16:26Z</dcterms:created>
  <dcterms:modified xsi:type="dcterms:W3CDTF">2022-05-19T15:22:25Z</dcterms:modified>
</cp:coreProperties>
</file>

<file path=docProps/thumbnail.jpeg>
</file>